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3" r:id="rId1"/>
  </p:sldMasterIdLst>
  <p:notesMasterIdLst>
    <p:notesMasterId r:id="rId52"/>
  </p:notesMasterIdLst>
  <p:handoutMasterIdLst>
    <p:handoutMasterId r:id="rId53"/>
  </p:handoutMasterIdLst>
  <p:sldIdLst>
    <p:sldId id="4182" r:id="rId2"/>
    <p:sldId id="4163" r:id="rId3"/>
    <p:sldId id="4204" r:id="rId4"/>
    <p:sldId id="4198" r:id="rId5"/>
    <p:sldId id="4199" r:id="rId6"/>
    <p:sldId id="4193" r:id="rId7"/>
    <p:sldId id="4133" r:id="rId8"/>
    <p:sldId id="4214" r:id="rId9"/>
    <p:sldId id="4205" r:id="rId10"/>
    <p:sldId id="4206" r:id="rId11"/>
    <p:sldId id="4191" r:id="rId12"/>
    <p:sldId id="4207" r:id="rId13"/>
    <p:sldId id="4208" r:id="rId14"/>
    <p:sldId id="4192" r:id="rId15"/>
    <p:sldId id="4212" r:id="rId16"/>
    <p:sldId id="4150" r:id="rId17"/>
    <p:sldId id="4215" r:id="rId18"/>
    <p:sldId id="4216" r:id="rId19"/>
    <p:sldId id="4194" r:id="rId20"/>
    <p:sldId id="4096" r:id="rId21"/>
    <p:sldId id="4217" r:id="rId22"/>
    <p:sldId id="4167" r:id="rId23"/>
    <p:sldId id="4209" r:id="rId24"/>
    <p:sldId id="4195" r:id="rId25"/>
    <p:sldId id="4129" r:id="rId26"/>
    <p:sldId id="4179" r:id="rId27"/>
    <p:sldId id="4180" r:id="rId28"/>
    <p:sldId id="4177" r:id="rId29"/>
    <p:sldId id="4178" r:id="rId30"/>
    <p:sldId id="4181" r:id="rId31"/>
    <p:sldId id="4031" r:id="rId32"/>
    <p:sldId id="4202" r:id="rId33"/>
    <p:sldId id="4201" r:id="rId34"/>
    <p:sldId id="4203" r:id="rId35"/>
    <p:sldId id="4200" r:id="rId36"/>
    <p:sldId id="3872" r:id="rId37"/>
    <p:sldId id="4173" r:id="rId38"/>
    <p:sldId id="4174" r:id="rId39"/>
    <p:sldId id="4175" r:id="rId40"/>
    <p:sldId id="4169" r:id="rId41"/>
    <p:sldId id="4170" r:id="rId42"/>
    <p:sldId id="4171" r:id="rId43"/>
    <p:sldId id="4172" r:id="rId44"/>
    <p:sldId id="4210" r:id="rId45"/>
    <p:sldId id="4211" r:id="rId46"/>
    <p:sldId id="3741" r:id="rId47"/>
    <p:sldId id="3701" r:id="rId48"/>
    <p:sldId id="3678" r:id="rId49"/>
    <p:sldId id="3680" r:id="rId50"/>
    <p:sldId id="3683" r:id="rId51"/>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Garamond" pitchFamily="18" charset="0"/>
        <a:ea typeface="+mn-ea"/>
        <a:cs typeface="Arial" pitchFamily="34" charset="0"/>
      </a:defRPr>
    </a:lvl1pPr>
    <a:lvl2pPr marL="457200" algn="l" rtl="0" fontAlgn="base">
      <a:spcBef>
        <a:spcPct val="0"/>
      </a:spcBef>
      <a:spcAft>
        <a:spcPct val="0"/>
      </a:spcAft>
      <a:defRPr kern="1200">
        <a:solidFill>
          <a:schemeClr val="tx1"/>
        </a:solidFill>
        <a:latin typeface="Garamond" pitchFamily="18" charset="0"/>
        <a:ea typeface="+mn-ea"/>
        <a:cs typeface="Arial" pitchFamily="34" charset="0"/>
      </a:defRPr>
    </a:lvl2pPr>
    <a:lvl3pPr marL="914400" algn="l" rtl="0" fontAlgn="base">
      <a:spcBef>
        <a:spcPct val="0"/>
      </a:spcBef>
      <a:spcAft>
        <a:spcPct val="0"/>
      </a:spcAft>
      <a:defRPr kern="1200">
        <a:solidFill>
          <a:schemeClr val="tx1"/>
        </a:solidFill>
        <a:latin typeface="Garamond" pitchFamily="18" charset="0"/>
        <a:ea typeface="+mn-ea"/>
        <a:cs typeface="Arial" pitchFamily="34" charset="0"/>
      </a:defRPr>
    </a:lvl3pPr>
    <a:lvl4pPr marL="1371600" algn="l" rtl="0" fontAlgn="base">
      <a:spcBef>
        <a:spcPct val="0"/>
      </a:spcBef>
      <a:spcAft>
        <a:spcPct val="0"/>
      </a:spcAft>
      <a:defRPr kern="1200">
        <a:solidFill>
          <a:schemeClr val="tx1"/>
        </a:solidFill>
        <a:latin typeface="Garamond" pitchFamily="18" charset="0"/>
        <a:ea typeface="+mn-ea"/>
        <a:cs typeface="Arial" pitchFamily="34" charset="0"/>
      </a:defRPr>
    </a:lvl4pPr>
    <a:lvl5pPr marL="1828800" algn="l" rtl="0" fontAlgn="base">
      <a:spcBef>
        <a:spcPct val="0"/>
      </a:spcBef>
      <a:spcAft>
        <a:spcPct val="0"/>
      </a:spcAft>
      <a:defRPr kern="1200">
        <a:solidFill>
          <a:schemeClr val="tx1"/>
        </a:solidFill>
        <a:latin typeface="Garamond" pitchFamily="18" charset="0"/>
        <a:ea typeface="+mn-ea"/>
        <a:cs typeface="Arial" pitchFamily="34" charset="0"/>
      </a:defRPr>
    </a:lvl5pPr>
    <a:lvl6pPr marL="2286000" algn="l" defTabSz="914400" rtl="0" eaLnBrk="1" latinLnBrk="0" hangingPunct="1">
      <a:defRPr kern="1200">
        <a:solidFill>
          <a:schemeClr val="tx1"/>
        </a:solidFill>
        <a:latin typeface="Garamond" pitchFamily="18" charset="0"/>
        <a:ea typeface="+mn-ea"/>
        <a:cs typeface="Arial" pitchFamily="34" charset="0"/>
      </a:defRPr>
    </a:lvl6pPr>
    <a:lvl7pPr marL="2743200" algn="l" defTabSz="914400" rtl="0" eaLnBrk="1" latinLnBrk="0" hangingPunct="1">
      <a:defRPr kern="1200">
        <a:solidFill>
          <a:schemeClr val="tx1"/>
        </a:solidFill>
        <a:latin typeface="Garamond" pitchFamily="18" charset="0"/>
        <a:ea typeface="+mn-ea"/>
        <a:cs typeface="Arial" pitchFamily="34" charset="0"/>
      </a:defRPr>
    </a:lvl7pPr>
    <a:lvl8pPr marL="3200400" algn="l" defTabSz="914400" rtl="0" eaLnBrk="1" latinLnBrk="0" hangingPunct="1">
      <a:defRPr kern="1200">
        <a:solidFill>
          <a:schemeClr val="tx1"/>
        </a:solidFill>
        <a:latin typeface="Garamond" pitchFamily="18" charset="0"/>
        <a:ea typeface="+mn-ea"/>
        <a:cs typeface="Arial" pitchFamily="34" charset="0"/>
      </a:defRPr>
    </a:lvl8pPr>
    <a:lvl9pPr marL="3657600" algn="l" defTabSz="914400" rtl="0" eaLnBrk="1" latinLnBrk="0" hangingPunct="1">
      <a:defRPr kern="1200">
        <a:solidFill>
          <a:schemeClr val="tx1"/>
        </a:solidFill>
        <a:latin typeface="Garamond" pitchFamily="18"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1892" autoAdjust="0"/>
  </p:normalViewPr>
  <p:slideViewPr>
    <p:cSldViewPr>
      <p:cViewPr varScale="1">
        <p:scale>
          <a:sx n="74" d="100"/>
          <a:sy n="74" d="100"/>
        </p:scale>
        <p:origin x="1661" y="10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8818" name="Rectangle 2"/>
          <p:cNvSpPr>
            <a:spLocks noGrp="1" noChangeArrowheads="1"/>
          </p:cNvSpPr>
          <p:nvPr>
            <p:ph type="hdr" sz="quarter"/>
          </p:nvPr>
        </p:nvSpPr>
        <p:spPr bwMode="auto">
          <a:xfrm>
            <a:off x="0" y="0"/>
            <a:ext cx="2970869" cy="465138"/>
          </a:xfrm>
          <a:prstGeom prst="rect">
            <a:avLst/>
          </a:prstGeom>
          <a:noFill/>
          <a:ln w="9525">
            <a:noFill/>
            <a:miter lim="800000"/>
            <a:headEnd/>
            <a:tailEnd/>
          </a:ln>
          <a:effectLst/>
        </p:spPr>
        <p:txBody>
          <a:bodyPr vert="horz" wrap="square" lIns="93174" tIns="46587" rIns="93174" bIns="46587" numCol="1" anchor="t" anchorCtr="0" compatLnSpc="1">
            <a:prstTxWarp prst="textNoShape">
              <a:avLst/>
            </a:prstTxWarp>
          </a:bodyPr>
          <a:lstStyle>
            <a:lvl1pPr defTabSz="931812" eaLnBrk="1" hangingPunct="1">
              <a:defRPr sz="1200">
                <a:latin typeface="Arial" charset="0"/>
                <a:cs typeface="Arial" charset="0"/>
              </a:defRPr>
            </a:lvl1pPr>
          </a:lstStyle>
          <a:p>
            <a:pPr>
              <a:defRPr/>
            </a:pPr>
            <a:endParaRPr lang="en-US"/>
          </a:p>
        </p:txBody>
      </p:sp>
      <p:sp>
        <p:nvSpPr>
          <p:cNvPr id="1058819" name="Rectangle 3"/>
          <p:cNvSpPr>
            <a:spLocks noGrp="1" noChangeArrowheads="1"/>
          </p:cNvSpPr>
          <p:nvPr>
            <p:ph type="dt" sz="quarter" idx="1"/>
          </p:nvPr>
        </p:nvSpPr>
        <p:spPr bwMode="auto">
          <a:xfrm>
            <a:off x="3885579" y="0"/>
            <a:ext cx="2970869" cy="465138"/>
          </a:xfrm>
          <a:prstGeom prst="rect">
            <a:avLst/>
          </a:prstGeom>
          <a:noFill/>
          <a:ln w="9525">
            <a:noFill/>
            <a:miter lim="800000"/>
            <a:headEnd/>
            <a:tailEnd/>
          </a:ln>
          <a:effectLst/>
        </p:spPr>
        <p:txBody>
          <a:bodyPr vert="horz" wrap="square" lIns="93174" tIns="46587" rIns="93174" bIns="46587" numCol="1" anchor="t" anchorCtr="0" compatLnSpc="1">
            <a:prstTxWarp prst="textNoShape">
              <a:avLst/>
            </a:prstTxWarp>
          </a:bodyPr>
          <a:lstStyle>
            <a:lvl1pPr algn="r" defTabSz="931812" eaLnBrk="1" hangingPunct="1">
              <a:defRPr sz="1200">
                <a:latin typeface="Arial" charset="0"/>
                <a:cs typeface="Arial" charset="0"/>
              </a:defRPr>
            </a:lvl1pPr>
          </a:lstStyle>
          <a:p>
            <a:pPr>
              <a:defRPr/>
            </a:pPr>
            <a:endParaRPr lang="en-US"/>
          </a:p>
        </p:txBody>
      </p:sp>
      <p:sp>
        <p:nvSpPr>
          <p:cNvPr id="1058820" name="Rectangle 4"/>
          <p:cNvSpPr>
            <a:spLocks noGrp="1" noChangeArrowheads="1"/>
          </p:cNvSpPr>
          <p:nvPr>
            <p:ph type="ftr" sz="quarter" idx="2"/>
          </p:nvPr>
        </p:nvSpPr>
        <p:spPr bwMode="auto">
          <a:xfrm>
            <a:off x="0" y="8829675"/>
            <a:ext cx="2970869" cy="465138"/>
          </a:xfrm>
          <a:prstGeom prst="rect">
            <a:avLst/>
          </a:prstGeom>
          <a:noFill/>
          <a:ln w="9525">
            <a:noFill/>
            <a:miter lim="800000"/>
            <a:headEnd/>
            <a:tailEnd/>
          </a:ln>
          <a:effectLst/>
        </p:spPr>
        <p:txBody>
          <a:bodyPr vert="horz" wrap="square" lIns="93174" tIns="46587" rIns="93174" bIns="46587" numCol="1" anchor="b" anchorCtr="0" compatLnSpc="1">
            <a:prstTxWarp prst="textNoShape">
              <a:avLst/>
            </a:prstTxWarp>
          </a:bodyPr>
          <a:lstStyle>
            <a:lvl1pPr defTabSz="931812" eaLnBrk="1" hangingPunct="1">
              <a:defRPr sz="1200">
                <a:latin typeface="Arial" charset="0"/>
                <a:cs typeface="Arial" charset="0"/>
              </a:defRPr>
            </a:lvl1pPr>
          </a:lstStyle>
          <a:p>
            <a:pPr>
              <a:defRPr/>
            </a:pPr>
            <a:endParaRPr lang="en-US"/>
          </a:p>
        </p:txBody>
      </p:sp>
      <p:sp>
        <p:nvSpPr>
          <p:cNvPr id="1058821" name="Rectangle 5"/>
          <p:cNvSpPr>
            <a:spLocks noGrp="1" noChangeArrowheads="1"/>
          </p:cNvSpPr>
          <p:nvPr>
            <p:ph type="sldNum" sz="quarter" idx="3"/>
          </p:nvPr>
        </p:nvSpPr>
        <p:spPr bwMode="auto">
          <a:xfrm>
            <a:off x="3885579" y="8829675"/>
            <a:ext cx="2970869" cy="465138"/>
          </a:xfrm>
          <a:prstGeom prst="rect">
            <a:avLst/>
          </a:prstGeom>
          <a:noFill/>
          <a:ln w="9525">
            <a:noFill/>
            <a:miter lim="800000"/>
            <a:headEnd/>
            <a:tailEnd/>
          </a:ln>
          <a:effectLst/>
        </p:spPr>
        <p:txBody>
          <a:bodyPr vert="horz" wrap="square" lIns="93174" tIns="46587" rIns="93174" bIns="46587" numCol="1" anchor="b" anchorCtr="0" compatLnSpc="1">
            <a:prstTxWarp prst="textNoShape">
              <a:avLst/>
            </a:prstTxWarp>
          </a:bodyPr>
          <a:lstStyle>
            <a:lvl1pPr algn="r" defTabSz="931812" eaLnBrk="1" hangingPunct="1">
              <a:defRPr sz="1200">
                <a:latin typeface="Arial" charset="0"/>
                <a:cs typeface="Arial" charset="0"/>
              </a:defRPr>
            </a:lvl1pPr>
          </a:lstStyle>
          <a:p>
            <a:pPr>
              <a:defRPr/>
            </a:pPr>
            <a:fld id="{913814F6-F07A-4BD6-872B-0BE8D6C5F694}" type="slidenum">
              <a:rPr lang="en-US"/>
              <a:pPr>
                <a:defRPr/>
              </a:pPr>
              <a:t>‹#›</a:t>
            </a:fld>
            <a:endParaRPr lang="en-US"/>
          </a:p>
        </p:txBody>
      </p:sp>
    </p:spTree>
    <p:extLst>
      <p:ext uri="{BB962C8B-B14F-4D97-AF65-F5344CB8AC3E}">
        <p14:creationId xmlns:p14="http://schemas.microsoft.com/office/powerpoint/2010/main" val="13291986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70869" cy="465138"/>
          </a:xfrm>
          <a:prstGeom prst="rect">
            <a:avLst/>
          </a:prstGeom>
          <a:noFill/>
          <a:ln w="9525">
            <a:noFill/>
            <a:miter lim="800000"/>
            <a:headEnd/>
            <a:tailEnd/>
          </a:ln>
          <a:effectLst/>
        </p:spPr>
        <p:txBody>
          <a:bodyPr vert="horz" wrap="square" lIns="90663" tIns="45331" rIns="90663" bIns="45331" numCol="1" anchor="t" anchorCtr="0" compatLnSpc="1">
            <a:prstTxWarp prst="textNoShape">
              <a:avLst/>
            </a:prstTxWarp>
          </a:bodyPr>
          <a:lstStyle>
            <a:lvl1pPr>
              <a:defRPr sz="1200">
                <a:cs typeface="Arial" charset="0"/>
              </a:defRPr>
            </a:lvl1pPr>
          </a:lstStyle>
          <a:p>
            <a:pPr>
              <a:defRPr/>
            </a:pPr>
            <a:endParaRPr lang="en-US"/>
          </a:p>
        </p:txBody>
      </p:sp>
      <p:sp>
        <p:nvSpPr>
          <p:cNvPr id="37891" name="Rectangle 3"/>
          <p:cNvSpPr>
            <a:spLocks noGrp="1" noChangeArrowheads="1"/>
          </p:cNvSpPr>
          <p:nvPr>
            <p:ph type="dt" idx="1"/>
          </p:nvPr>
        </p:nvSpPr>
        <p:spPr bwMode="auto">
          <a:xfrm>
            <a:off x="3885579" y="0"/>
            <a:ext cx="2970869" cy="465138"/>
          </a:xfrm>
          <a:prstGeom prst="rect">
            <a:avLst/>
          </a:prstGeom>
          <a:noFill/>
          <a:ln w="9525">
            <a:noFill/>
            <a:miter lim="800000"/>
            <a:headEnd/>
            <a:tailEnd/>
          </a:ln>
          <a:effectLst/>
        </p:spPr>
        <p:txBody>
          <a:bodyPr vert="horz" wrap="square" lIns="90663" tIns="45331" rIns="90663" bIns="45331" numCol="1" anchor="t" anchorCtr="0" compatLnSpc="1">
            <a:prstTxWarp prst="textNoShape">
              <a:avLst/>
            </a:prstTxWarp>
          </a:bodyPr>
          <a:lstStyle>
            <a:lvl1pPr algn="r">
              <a:defRPr sz="1200">
                <a:cs typeface="Arial" charset="0"/>
              </a:defRPr>
            </a:lvl1pPr>
          </a:lstStyle>
          <a:p>
            <a:pPr>
              <a:defRPr/>
            </a:pPr>
            <a:fld id="{9B47EDCA-5642-42F1-AAC9-7F19556E83F6}" type="datetimeFigureOut">
              <a:rPr lang="en-US"/>
              <a:pPr>
                <a:defRPr/>
              </a:pPr>
              <a:t>6/8/2023</a:t>
            </a:fld>
            <a:endParaRPr lang="en-US"/>
          </a:p>
        </p:txBody>
      </p:sp>
      <p:sp>
        <p:nvSpPr>
          <p:cNvPr id="13316" name="Rectangle 4"/>
          <p:cNvSpPr>
            <a:spLocks noGrp="1" noRot="1" noChangeAspect="1" noChangeArrowheads="1" noTextEdit="1"/>
          </p:cNvSpPr>
          <p:nvPr>
            <p:ph type="sldImg" idx="2"/>
          </p:nvPr>
        </p:nvSpPr>
        <p:spPr bwMode="auto">
          <a:xfrm>
            <a:off x="1104900" y="696913"/>
            <a:ext cx="4649788" cy="3487737"/>
          </a:xfrm>
          <a:prstGeom prst="rect">
            <a:avLst/>
          </a:prstGeom>
          <a:noFill/>
          <a:ln w="9525">
            <a:solidFill>
              <a:srgbClr val="000000"/>
            </a:solidFill>
            <a:miter lim="800000"/>
            <a:headEnd/>
            <a:tailEnd/>
          </a:ln>
        </p:spPr>
      </p:sp>
      <p:sp>
        <p:nvSpPr>
          <p:cNvPr id="37893" name="Rectangle 5"/>
          <p:cNvSpPr>
            <a:spLocks noGrp="1" noChangeArrowheads="1"/>
          </p:cNvSpPr>
          <p:nvPr>
            <p:ph type="body" sz="quarter" idx="3"/>
          </p:nvPr>
        </p:nvSpPr>
        <p:spPr bwMode="auto">
          <a:xfrm>
            <a:off x="684869" y="4416426"/>
            <a:ext cx="5488264" cy="4183063"/>
          </a:xfrm>
          <a:prstGeom prst="rect">
            <a:avLst/>
          </a:prstGeom>
          <a:noFill/>
          <a:ln w="9525">
            <a:noFill/>
            <a:miter lim="800000"/>
            <a:headEnd/>
            <a:tailEnd/>
          </a:ln>
          <a:effectLst/>
        </p:spPr>
        <p:txBody>
          <a:bodyPr vert="horz" wrap="square" lIns="90663" tIns="45331" rIns="90663" bIns="45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7894" name="Rectangle 6"/>
          <p:cNvSpPr>
            <a:spLocks noGrp="1" noChangeArrowheads="1"/>
          </p:cNvSpPr>
          <p:nvPr>
            <p:ph type="ftr" sz="quarter" idx="4"/>
          </p:nvPr>
        </p:nvSpPr>
        <p:spPr bwMode="auto">
          <a:xfrm>
            <a:off x="0" y="8829675"/>
            <a:ext cx="2970869" cy="465138"/>
          </a:xfrm>
          <a:prstGeom prst="rect">
            <a:avLst/>
          </a:prstGeom>
          <a:noFill/>
          <a:ln w="9525">
            <a:noFill/>
            <a:miter lim="800000"/>
            <a:headEnd/>
            <a:tailEnd/>
          </a:ln>
          <a:effectLst/>
        </p:spPr>
        <p:txBody>
          <a:bodyPr vert="horz" wrap="square" lIns="90663" tIns="45331" rIns="90663" bIns="45331" numCol="1" anchor="b" anchorCtr="0" compatLnSpc="1">
            <a:prstTxWarp prst="textNoShape">
              <a:avLst/>
            </a:prstTxWarp>
          </a:bodyPr>
          <a:lstStyle>
            <a:lvl1pPr>
              <a:defRPr sz="1200">
                <a:cs typeface="Arial" charset="0"/>
              </a:defRPr>
            </a:lvl1pPr>
          </a:lstStyle>
          <a:p>
            <a:pPr>
              <a:defRPr/>
            </a:pPr>
            <a:endParaRPr lang="en-US"/>
          </a:p>
        </p:txBody>
      </p:sp>
      <p:sp>
        <p:nvSpPr>
          <p:cNvPr id="37895" name="Rectangle 7"/>
          <p:cNvSpPr>
            <a:spLocks noGrp="1" noChangeArrowheads="1"/>
          </p:cNvSpPr>
          <p:nvPr>
            <p:ph type="sldNum" sz="quarter" idx="5"/>
          </p:nvPr>
        </p:nvSpPr>
        <p:spPr bwMode="auto">
          <a:xfrm>
            <a:off x="3885579" y="8829675"/>
            <a:ext cx="2970869" cy="465138"/>
          </a:xfrm>
          <a:prstGeom prst="rect">
            <a:avLst/>
          </a:prstGeom>
          <a:noFill/>
          <a:ln w="9525">
            <a:noFill/>
            <a:miter lim="800000"/>
            <a:headEnd/>
            <a:tailEnd/>
          </a:ln>
          <a:effectLst/>
        </p:spPr>
        <p:txBody>
          <a:bodyPr vert="horz" wrap="square" lIns="90663" tIns="45331" rIns="90663" bIns="45331" numCol="1" anchor="b" anchorCtr="0" compatLnSpc="1">
            <a:prstTxWarp prst="textNoShape">
              <a:avLst/>
            </a:prstTxWarp>
          </a:bodyPr>
          <a:lstStyle>
            <a:lvl1pPr algn="r">
              <a:defRPr sz="1200">
                <a:cs typeface="Arial" charset="0"/>
              </a:defRPr>
            </a:lvl1pPr>
          </a:lstStyle>
          <a:p>
            <a:pPr>
              <a:defRPr/>
            </a:pPr>
            <a:fld id="{62B5FEBF-A226-42CD-A148-5B92F43DBD63}" type="slidenum">
              <a:rPr lang="en-US"/>
              <a:pPr>
                <a:defRPr/>
              </a:pPr>
              <a:t>‹#›</a:t>
            </a:fld>
            <a:endParaRPr lang="en-US"/>
          </a:p>
        </p:txBody>
      </p:sp>
    </p:spTree>
    <p:extLst>
      <p:ext uri="{BB962C8B-B14F-4D97-AF65-F5344CB8AC3E}">
        <p14:creationId xmlns:p14="http://schemas.microsoft.com/office/powerpoint/2010/main" val="38211347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cs typeface="Arial"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cs typeface="Arial"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cs typeface="Arial"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eaLnBrk="0" hangingPunct="0">
                  <a:defRPr/>
                </a:pPr>
                <a:endParaRPr lang="en-US">
                  <a:cs typeface="Arial"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cs typeface="Arial"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cs typeface="Arial"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hangingPunct="0">
                <a:defRPr/>
              </a:pPr>
              <a:endParaRPr lang="en-US">
                <a:cs typeface="Arial" charset="0"/>
              </a:endParaRPr>
            </a:p>
          </p:txBody>
        </p:sp>
      </p:grpSp>
      <p:sp>
        <p:nvSpPr>
          <p:cNvPr id="128410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8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0D272B3E-44EB-48A9-B0C0-9BA37590165F}" type="slidenum">
              <a:rPr lang="en-US"/>
              <a:pPr>
                <a:defRPr/>
              </a:pPr>
              <a:t>‹#›</a:t>
            </a:fld>
            <a:endParaRPr lang="en-US"/>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6C2F9117-5ACE-4888-B4DB-B34177FD6DDF}"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537D0363-3A5D-475D-88AD-BC0F255FDBB3}"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93948E30-FDC9-4D32-A3F5-510BBB1BFC31}"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4C0D2130-75F0-4283-BBBC-B13F8959478C}"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13AD1469-13A5-482A-8002-7C48D7B6CD50}"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F8E188DE-D5DE-45C0-8025-876302DF73BF}"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C6378249-D94D-4DD4-B420-5A329B059858}"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C4C67B88-9486-443E-9A5D-7E9DBBF0B260}"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88E45EE5-73BD-47B3-B8EE-599D8706856B}"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36E6FC3-C57E-4732-9158-689B8E72F2BA}"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Arial" charset="0"/>
              </a:defRPr>
            </a:lvl1pPr>
          </a:lstStyle>
          <a:p>
            <a:pPr>
              <a:defRPr/>
            </a:pPr>
            <a:endParaRPr lang="en-US"/>
          </a:p>
        </p:txBody>
      </p:sp>
      <p:sp>
        <p:nvSpPr>
          <p:cNvPr id="128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cs typeface="Arial" charset="0"/>
              </a:defRPr>
            </a:lvl1pPr>
          </a:lstStyle>
          <a:p>
            <a:pPr>
              <a:defRPr/>
            </a:pPr>
            <a:fld id="{EBA671B8-3D2C-4449-BF14-434285798E81}" type="slidenum">
              <a:rPr lang="en-US"/>
              <a:pPr>
                <a:defRPr/>
              </a:pPr>
              <a:t>‹#›</a:t>
            </a:fld>
            <a:endParaRPr 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28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cs typeface="Arial" charset="0"/>
                </a:endParaRPr>
              </a:p>
            </p:txBody>
          </p:sp>
          <p:sp>
            <p:nvSpPr>
              <p:cNvPr id="128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cs typeface="Arial" charset="0"/>
                </a:endParaRPr>
              </a:p>
            </p:txBody>
          </p:sp>
          <p:sp>
            <p:nvSpPr>
              <p:cNvPr id="128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cs typeface="Arial" charset="0"/>
                </a:endParaRPr>
              </a:p>
            </p:txBody>
          </p:sp>
          <p:sp>
            <p:nvSpPr>
              <p:cNvPr id="1283081"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eaLnBrk="0" hangingPunct="0">
                  <a:defRPr/>
                </a:pPr>
                <a:endParaRPr lang="en-US">
                  <a:cs typeface="Arial" charset="0"/>
                </a:endParaRPr>
              </a:p>
            </p:txBody>
          </p:sp>
          <p:sp>
            <p:nvSpPr>
              <p:cNvPr id="128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cs typeface="Arial" charset="0"/>
                </a:endParaRPr>
              </a:p>
            </p:txBody>
          </p:sp>
        </p:grpSp>
        <p:sp>
          <p:nvSpPr>
            <p:cNvPr id="128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cs typeface="Arial" charset="0"/>
              </a:endParaRPr>
            </a:p>
          </p:txBody>
        </p:sp>
        <p:sp>
          <p:nvSpPr>
            <p:cNvPr id="1283084"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hangingPunct="0">
                <a:defRPr/>
              </a:pPr>
              <a:endParaRPr lang="en-US">
                <a:cs typeface="Arial" charset="0"/>
              </a:endParaRPr>
            </a:p>
          </p:txBody>
        </p:sp>
      </p:grpSp>
      <p:sp>
        <p:nvSpPr>
          <p:cNvPr id="128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8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cs typeface="Arial" charset="0"/>
              </a:defRPr>
            </a:lvl1pPr>
          </a:lstStyle>
          <a:p>
            <a:pPr>
              <a:defRPr/>
            </a:pPr>
            <a:endParaRPr lang="en-US"/>
          </a:p>
        </p:txBody>
      </p:sp>
      <p:sp>
        <p:nvSpPr>
          <p:cNvPr id="128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915"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transition spd="med">
    <p:fade/>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rrowheads="1"/>
          </p:cNvSpPr>
          <p:nvPr>
            <p:ph type="title" idx="4294967295"/>
          </p:nvPr>
        </p:nvSpPr>
        <p:spPr>
          <a:xfrm>
            <a:off x="228600" y="152400"/>
            <a:ext cx="8458200" cy="304800"/>
          </a:xfrm>
          <a:noFill/>
        </p:spPr>
        <p:txBody>
          <a:bodyPr/>
          <a:lstStyle/>
          <a:p>
            <a:pPr algn="l" eaLnBrk="1" hangingPunct="1"/>
            <a:endParaRPr lang="en-US" sz="4000" b="0" dirty="0">
              <a:solidFill>
                <a:schemeClr val="tx1"/>
              </a:solidFill>
              <a:effectLst/>
              <a:latin typeface="Arial" pitchFamily="34" charset="0"/>
            </a:endParaRPr>
          </a:p>
        </p:txBody>
      </p:sp>
      <p:sp>
        <p:nvSpPr>
          <p:cNvPr id="36866" name="Rectangle 3"/>
          <p:cNvSpPr>
            <a:spLocks noGrp="1" noChangeArrowheads="1"/>
          </p:cNvSpPr>
          <p:nvPr>
            <p:ph type="body" idx="4294967295"/>
          </p:nvPr>
        </p:nvSpPr>
        <p:spPr>
          <a:xfrm>
            <a:off x="152400" y="914400"/>
            <a:ext cx="8839200" cy="5791200"/>
          </a:xfrm>
          <a:noFill/>
        </p:spPr>
        <p:txBody>
          <a:bodyPr/>
          <a:lstStyle/>
          <a:p>
            <a:pPr marL="0" indent="0" eaLnBrk="1" hangingPunct="1">
              <a:spcAft>
                <a:spcPct val="10000"/>
              </a:spcAft>
              <a:buFont typeface="Wingdings" pitchFamily="2" charset="2"/>
              <a:buNone/>
            </a:pPr>
            <a:endParaRPr lang="en-US" sz="800" dirty="0">
              <a:effectLst/>
              <a:latin typeface="Arial" pitchFamily="34" charset="0"/>
            </a:endParaRPr>
          </a:p>
          <a:p>
            <a:pPr marL="0" indent="0" algn="ctr" eaLnBrk="1" hangingPunct="1">
              <a:spcBef>
                <a:spcPct val="0"/>
              </a:spcBef>
              <a:spcAft>
                <a:spcPts val="1200"/>
              </a:spcAft>
              <a:buNone/>
            </a:pPr>
            <a:r>
              <a:rPr lang="en-US" sz="4800" dirty="0">
                <a:effectLst/>
                <a:latin typeface="Arial" pitchFamily="34" charset="0"/>
              </a:rPr>
              <a:t> </a:t>
            </a:r>
            <a:r>
              <a:rPr lang="en-US" sz="5400" dirty="0">
                <a:effectLst/>
                <a:latin typeface="Arial" pitchFamily="34" charset="0"/>
              </a:rPr>
              <a:t>The Gospel in Creation</a:t>
            </a:r>
            <a:endParaRPr lang="en-US" sz="5400" i="1" dirty="0">
              <a:effectLst/>
              <a:latin typeface="Arial" pitchFamily="34" charset="0"/>
            </a:endParaRPr>
          </a:p>
          <a:p>
            <a:pPr marL="1588" indent="-1588" algn="ctr" eaLnBrk="1" hangingPunct="1">
              <a:spcBef>
                <a:spcPct val="0"/>
              </a:spcBef>
              <a:spcAft>
                <a:spcPts val="600"/>
              </a:spcAft>
              <a:buNone/>
              <a:tabLst>
                <a:tab pos="285750" algn="l"/>
              </a:tabLst>
            </a:pPr>
            <a:r>
              <a:rPr lang="en-US" sz="3600" i="1" dirty="0">
                <a:effectLst/>
                <a:latin typeface="Arial" pitchFamily="34" charset="0"/>
              </a:rPr>
              <a:t>God saw all that he had made, </a:t>
            </a:r>
            <a:br>
              <a:rPr lang="en-US" sz="3600" i="1" dirty="0">
                <a:effectLst/>
                <a:latin typeface="Arial" pitchFamily="34" charset="0"/>
              </a:rPr>
            </a:br>
            <a:r>
              <a:rPr lang="en-US" sz="3600" i="1" dirty="0">
                <a:effectLst/>
                <a:latin typeface="Arial" pitchFamily="34" charset="0"/>
              </a:rPr>
              <a:t>and it was very good.</a:t>
            </a:r>
            <a:br>
              <a:rPr lang="en-US" sz="3600" i="1" dirty="0">
                <a:effectLst/>
                <a:latin typeface="Arial" pitchFamily="34" charset="0"/>
              </a:rPr>
            </a:br>
            <a:r>
              <a:rPr lang="en-US" sz="3600" i="1" dirty="0">
                <a:effectLst/>
                <a:latin typeface="Arial" pitchFamily="34" charset="0"/>
              </a:rPr>
              <a:t>And there was evening, and there </a:t>
            </a:r>
            <a:br>
              <a:rPr lang="en-US" sz="3600" i="1" dirty="0">
                <a:effectLst/>
                <a:latin typeface="Arial" pitchFamily="34" charset="0"/>
              </a:rPr>
            </a:br>
            <a:r>
              <a:rPr lang="en-US" sz="3600" i="1" dirty="0">
                <a:effectLst/>
                <a:latin typeface="Arial" pitchFamily="34" charset="0"/>
              </a:rPr>
              <a:t>was morning – the sixth day.</a:t>
            </a:r>
            <a:br>
              <a:rPr lang="en-US" sz="3600" i="1" dirty="0">
                <a:effectLst/>
                <a:latin typeface="Arial" pitchFamily="34" charset="0"/>
              </a:rPr>
            </a:br>
            <a:r>
              <a:rPr lang="en-US" sz="3600" i="1" dirty="0">
                <a:effectLst/>
                <a:latin typeface="Arial" pitchFamily="34" charset="0"/>
              </a:rPr>
              <a:t>Thus the heavens and the earth</a:t>
            </a:r>
            <a:br>
              <a:rPr lang="en-US" sz="3600" i="1" dirty="0">
                <a:effectLst/>
                <a:latin typeface="Arial" pitchFamily="34" charset="0"/>
              </a:rPr>
            </a:br>
            <a:r>
              <a:rPr lang="en-US" sz="3600" i="1" dirty="0">
                <a:effectLst/>
                <a:latin typeface="Arial" pitchFamily="34" charset="0"/>
              </a:rPr>
              <a:t>were completed in all their vast array.</a:t>
            </a:r>
          </a:p>
          <a:p>
            <a:pPr marL="690563" indent="-577850" algn="r" eaLnBrk="1" hangingPunct="1">
              <a:spcBef>
                <a:spcPct val="0"/>
              </a:spcBef>
              <a:spcAft>
                <a:spcPts val="1200"/>
              </a:spcAft>
              <a:buNone/>
              <a:tabLst>
                <a:tab pos="690563" algn="l"/>
              </a:tabLst>
            </a:pPr>
            <a:r>
              <a:rPr lang="en-US" sz="3600" dirty="0">
                <a:effectLst/>
                <a:latin typeface="Arial" pitchFamily="34" charset="0"/>
              </a:rPr>
              <a:t>Genesis 1:31-2:1</a:t>
            </a:r>
          </a:p>
        </p:txBody>
      </p:sp>
    </p:spTree>
    <p:extLst>
      <p:ext uri="{BB962C8B-B14F-4D97-AF65-F5344CB8AC3E}">
        <p14:creationId xmlns:p14="http://schemas.microsoft.com/office/powerpoint/2010/main" val="958794415"/>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10F8DE-4B16-AF30-C426-E668841EB3D8}"/>
              </a:ext>
            </a:extLst>
          </p:cNvPr>
          <p:cNvPicPr>
            <a:picLocks noChangeAspect="1"/>
          </p:cNvPicPr>
          <p:nvPr/>
        </p:nvPicPr>
        <p:blipFill>
          <a:blip r:embed="rId2"/>
          <a:stretch>
            <a:fillRect/>
          </a:stretch>
        </p:blipFill>
        <p:spPr>
          <a:xfrm>
            <a:off x="685800" y="533400"/>
            <a:ext cx="7970520" cy="6131169"/>
          </a:xfrm>
          <a:prstGeom prst="rect">
            <a:avLst/>
          </a:prstGeom>
        </p:spPr>
      </p:pic>
    </p:spTree>
    <p:extLst>
      <p:ext uri="{BB962C8B-B14F-4D97-AF65-F5344CB8AC3E}">
        <p14:creationId xmlns:p14="http://schemas.microsoft.com/office/powerpoint/2010/main" val="1403814237"/>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2645D5-F870-46D9-8A5B-E204B45F1F7D}"/>
              </a:ext>
            </a:extLst>
          </p:cNvPr>
          <p:cNvPicPr>
            <a:picLocks noChangeAspect="1"/>
          </p:cNvPicPr>
          <p:nvPr/>
        </p:nvPicPr>
        <p:blipFill>
          <a:blip r:embed="rId2"/>
          <a:stretch>
            <a:fillRect/>
          </a:stretch>
        </p:blipFill>
        <p:spPr>
          <a:xfrm>
            <a:off x="310444" y="1676400"/>
            <a:ext cx="8523111" cy="4602480"/>
          </a:xfrm>
          <a:prstGeom prst="rect">
            <a:avLst/>
          </a:prstGeom>
        </p:spPr>
      </p:pic>
    </p:spTree>
    <p:extLst>
      <p:ext uri="{BB962C8B-B14F-4D97-AF65-F5344CB8AC3E}">
        <p14:creationId xmlns:p14="http://schemas.microsoft.com/office/powerpoint/2010/main" val="668165083"/>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127256-A747-F9BD-EB1C-64BEA314DE42}"/>
              </a:ext>
            </a:extLst>
          </p:cNvPr>
          <p:cNvPicPr>
            <a:picLocks noChangeAspect="1"/>
          </p:cNvPicPr>
          <p:nvPr/>
        </p:nvPicPr>
        <p:blipFill>
          <a:blip r:embed="rId2"/>
          <a:stretch>
            <a:fillRect/>
          </a:stretch>
        </p:blipFill>
        <p:spPr>
          <a:xfrm>
            <a:off x="381000" y="1524000"/>
            <a:ext cx="8382000" cy="4847590"/>
          </a:xfrm>
          <a:prstGeom prst="rect">
            <a:avLst/>
          </a:prstGeom>
        </p:spPr>
      </p:pic>
    </p:spTree>
    <p:extLst>
      <p:ext uri="{BB962C8B-B14F-4D97-AF65-F5344CB8AC3E}">
        <p14:creationId xmlns:p14="http://schemas.microsoft.com/office/powerpoint/2010/main" val="254893701"/>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CB63BC-982E-B08F-90AC-546A8E737E7B}"/>
              </a:ext>
            </a:extLst>
          </p:cNvPr>
          <p:cNvPicPr>
            <a:picLocks noChangeAspect="1"/>
          </p:cNvPicPr>
          <p:nvPr/>
        </p:nvPicPr>
        <p:blipFill>
          <a:blip r:embed="rId2"/>
          <a:stretch>
            <a:fillRect/>
          </a:stretch>
        </p:blipFill>
        <p:spPr>
          <a:xfrm>
            <a:off x="421821" y="1524000"/>
            <a:ext cx="8300357" cy="4648200"/>
          </a:xfrm>
          <a:prstGeom prst="rect">
            <a:avLst/>
          </a:prstGeom>
        </p:spPr>
      </p:pic>
    </p:spTree>
    <p:extLst>
      <p:ext uri="{BB962C8B-B14F-4D97-AF65-F5344CB8AC3E}">
        <p14:creationId xmlns:p14="http://schemas.microsoft.com/office/powerpoint/2010/main" val="2271289918"/>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CA88DE-FBB4-095F-2716-22DBF0CC0809}"/>
              </a:ext>
            </a:extLst>
          </p:cNvPr>
          <p:cNvPicPr>
            <a:picLocks noChangeAspect="1"/>
          </p:cNvPicPr>
          <p:nvPr/>
        </p:nvPicPr>
        <p:blipFill>
          <a:blip r:embed="rId2"/>
          <a:stretch>
            <a:fillRect/>
          </a:stretch>
        </p:blipFill>
        <p:spPr>
          <a:xfrm>
            <a:off x="685800" y="1295400"/>
            <a:ext cx="7848600" cy="5232400"/>
          </a:xfrm>
          <a:prstGeom prst="rect">
            <a:avLst/>
          </a:prstGeom>
        </p:spPr>
      </p:pic>
    </p:spTree>
    <p:extLst>
      <p:ext uri="{BB962C8B-B14F-4D97-AF65-F5344CB8AC3E}">
        <p14:creationId xmlns:p14="http://schemas.microsoft.com/office/powerpoint/2010/main" val="4093090740"/>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E8B3BA-5C43-09B3-5FC2-045A29BA8F9A}"/>
              </a:ext>
            </a:extLst>
          </p:cNvPr>
          <p:cNvPicPr>
            <a:picLocks noChangeAspect="1"/>
          </p:cNvPicPr>
          <p:nvPr/>
        </p:nvPicPr>
        <p:blipFill>
          <a:blip r:embed="rId2"/>
          <a:stretch>
            <a:fillRect/>
          </a:stretch>
        </p:blipFill>
        <p:spPr>
          <a:xfrm>
            <a:off x="228600" y="2133600"/>
            <a:ext cx="8610600" cy="4305300"/>
          </a:xfrm>
          <a:prstGeom prst="rect">
            <a:avLst/>
          </a:prstGeom>
        </p:spPr>
      </p:pic>
    </p:spTree>
    <p:extLst>
      <p:ext uri="{BB962C8B-B14F-4D97-AF65-F5344CB8AC3E}">
        <p14:creationId xmlns:p14="http://schemas.microsoft.com/office/powerpoint/2010/main" val="49232454"/>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7173A3-5E63-87CA-C65C-1CAD3710F8EB}"/>
              </a:ext>
            </a:extLst>
          </p:cNvPr>
          <p:cNvPicPr>
            <a:picLocks noChangeAspect="1"/>
          </p:cNvPicPr>
          <p:nvPr/>
        </p:nvPicPr>
        <p:blipFill>
          <a:blip r:embed="rId2"/>
          <a:stretch>
            <a:fillRect/>
          </a:stretch>
        </p:blipFill>
        <p:spPr>
          <a:xfrm>
            <a:off x="1371600" y="228600"/>
            <a:ext cx="6553200" cy="6553200"/>
          </a:xfrm>
          <a:prstGeom prst="rect">
            <a:avLst/>
          </a:prstGeom>
        </p:spPr>
      </p:pic>
    </p:spTree>
    <p:extLst>
      <p:ext uri="{BB962C8B-B14F-4D97-AF65-F5344CB8AC3E}">
        <p14:creationId xmlns:p14="http://schemas.microsoft.com/office/powerpoint/2010/main" val="2346970860"/>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064821-7341-CD25-0F16-020B30E81CD8}"/>
              </a:ext>
            </a:extLst>
          </p:cNvPr>
          <p:cNvPicPr>
            <a:picLocks noChangeAspect="1"/>
          </p:cNvPicPr>
          <p:nvPr/>
        </p:nvPicPr>
        <p:blipFill>
          <a:blip r:embed="rId2"/>
          <a:stretch>
            <a:fillRect/>
          </a:stretch>
        </p:blipFill>
        <p:spPr>
          <a:xfrm>
            <a:off x="968991" y="1219200"/>
            <a:ext cx="7206018" cy="5029200"/>
          </a:xfrm>
          <a:prstGeom prst="rect">
            <a:avLst/>
          </a:prstGeom>
        </p:spPr>
      </p:pic>
    </p:spTree>
    <p:extLst>
      <p:ext uri="{BB962C8B-B14F-4D97-AF65-F5344CB8AC3E}">
        <p14:creationId xmlns:p14="http://schemas.microsoft.com/office/powerpoint/2010/main" val="2176426198"/>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10F8DE-4B16-AF30-C426-E668841EB3D8}"/>
              </a:ext>
            </a:extLst>
          </p:cNvPr>
          <p:cNvPicPr>
            <a:picLocks noChangeAspect="1"/>
          </p:cNvPicPr>
          <p:nvPr/>
        </p:nvPicPr>
        <p:blipFill>
          <a:blip r:embed="rId2"/>
          <a:stretch>
            <a:fillRect/>
          </a:stretch>
        </p:blipFill>
        <p:spPr>
          <a:xfrm>
            <a:off x="685800" y="533400"/>
            <a:ext cx="7970520" cy="6131169"/>
          </a:xfrm>
          <a:prstGeom prst="rect">
            <a:avLst/>
          </a:prstGeom>
        </p:spPr>
      </p:pic>
    </p:spTree>
    <p:extLst>
      <p:ext uri="{BB962C8B-B14F-4D97-AF65-F5344CB8AC3E}">
        <p14:creationId xmlns:p14="http://schemas.microsoft.com/office/powerpoint/2010/main" val="1417776569"/>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6063338"/>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65657A-0E37-54AA-2A38-1AA3ECEEF27E}"/>
              </a:ext>
            </a:extLst>
          </p:cNvPr>
          <p:cNvPicPr>
            <a:picLocks noChangeAspect="1"/>
          </p:cNvPicPr>
          <p:nvPr/>
        </p:nvPicPr>
        <p:blipFill>
          <a:blip r:embed="rId2"/>
          <a:stretch>
            <a:fillRect/>
          </a:stretch>
        </p:blipFill>
        <p:spPr>
          <a:xfrm>
            <a:off x="457200" y="1752600"/>
            <a:ext cx="8360127" cy="4651772"/>
          </a:xfrm>
          <a:prstGeom prst="rect">
            <a:avLst/>
          </a:prstGeom>
        </p:spPr>
      </p:pic>
    </p:spTree>
    <p:extLst>
      <p:ext uri="{BB962C8B-B14F-4D97-AF65-F5344CB8AC3E}">
        <p14:creationId xmlns:p14="http://schemas.microsoft.com/office/powerpoint/2010/main" val="1157415634"/>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rrowheads="1"/>
          </p:cNvSpPr>
          <p:nvPr>
            <p:ph type="title" idx="4294967295"/>
          </p:nvPr>
        </p:nvSpPr>
        <p:spPr>
          <a:xfrm>
            <a:off x="228600" y="152400"/>
            <a:ext cx="8458200" cy="304800"/>
          </a:xfrm>
          <a:noFill/>
        </p:spPr>
        <p:txBody>
          <a:bodyPr/>
          <a:lstStyle/>
          <a:p>
            <a:pPr algn="l" eaLnBrk="1" hangingPunct="1"/>
            <a:endParaRPr lang="en-US" sz="4000" b="0" dirty="0">
              <a:solidFill>
                <a:schemeClr val="tx1"/>
              </a:solidFill>
              <a:effectLst/>
              <a:latin typeface="Arial" pitchFamily="34" charset="0"/>
            </a:endParaRPr>
          </a:p>
        </p:txBody>
      </p:sp>
      <p:sp>
        <p:nvSpPr>
          <p:cNvPr id="36866" name="Rectangle 3"/>
          <p:cNvSpPr>
            <a:spLocks noGrp="1" noChangeArrowheads="1"/>
          </p:cNvSpPr>
          <p:nvPr>
            <p:ph type="body" idx="4294967295"/>
          </p:nvPr>
        </p:nvSpPr>
        <p:spPr>
          <a:xfrm>
            <a:off x="152400" y="533400"/>
            <a:ext cx="8839200" cy="6172200"/>
          </a:xfrm>
          <a:noFill/>
        </p:spPr>
        <p:txBody>
          <a:bodyPr/>
          <a:lstStyle/>
          <a:p>
            <a:pPr marL="0" indent="0" eaLnBrk="1" hangingPunct="1">
              <a:spcAft>
                <a:spcPct val="10000"/>
              </a:spcAft>
              <a:buFont typeface="Wingdings" pitchFamily="2" charset="2"/>
              <a:buNone/>
            </a:pPr>
            <a:endParaRPr lang="en-US" sz="800" dirty="0">
              <a:effectLst/>
              <a:latin typeface="Arial" pitchFamily="34" charset="0"/>
            </a:endParaRPr>
          </a:p>
          <a:p>
            <a:pPr marL="0" indent="0" algn="ctr" eaLnBrk="1" hangingPunct="1">
              <a:spcBef>
                <a:spcPct val="0"/>
              </a:spcBef>
              <a:spcAft>
                <a:spcPts val="1200"/>
              </a:spcAft>
              <a:buNone/>
            </a:pPr>
            <a:r>
              <a:rPr lang="en-US" sz="4800" dirty="0">
                <a:effectLst/>
                <a:latin typeface="Arial" pitchFamily="34" charset="0"/>
              </a:rPr>
              <a:t> The first </a:t>
            </a:r>
            <a:r>
              <a:rPr lang="en-US" sz="4800" i="1" dirty="0" err="1">
                <a:effectLst/>
                <a:latin typeface="Arial" pitchFamily="34" charset="0"/>
              </a:rPr>
              <a:t>lō</a:t>
            </a:r>
            <a:r>
              <a:rPr lang="en-US" sz="4800" i="1" dirty="0">
                <a:effectLst/>
                <a:latin typeface="Arial" pitchFamily="34" charset="0"/>
              </a:rPr>
              <a:t> </a:t>
            </a:r>
            <a:r>
              <a:rPr lang="en-US" sz="4800" i="1" dirty="0" err="1">
                <a:effectLst/>
                <a:latin typeface="Arial" pitchFamily="34" charset="0"/>
              </a:rPr>
              <a:t>tōv</a:t>
            </a:r>
            <a:endParaRPr lang="en-US" sz="3600" i="1" dirty="0">
              <a:effectLst/>
              <a:latin typeface="Arial" pitchFamily="34" charset="0"/>
            </a:endParaRPr>
          </a:p>
          <a:p>
            <a:pPr marL="1588" indent="-1588" algn="ctr" eaLnBrk="1" hangingPunct="1">
              <a:spcBef>
                <a:spcPct val="0"/>
              </a:spcBef>
              <a:spcAft>
                <a:spcPts val="1200"/>
              </a:spcAft>
              <a:buNone/>
            </a:pPr>
            <a:r>
              <a:rPr lang="en-US" sz="3600" i="1" dirty="0">
                <a:effectLst/>
                <a:latin typeface="Arial" pitchFamily="34" charset="0"/>
              </a:rPr>
              <a:t>This is the account</a:t>
            </a:r>
            <a:br>
              <a:rPr lang="en-US" sz="3600" i="1" dirty="0">
                <a:effectLst/>
                <a:latin typeface="Arial" pitchFamily="34" charset="0"/>
              </a:rPr>
            </a:br>
            <a:r>
              <a:rPr lang="en-US" sz="3600" i="1" dirty="0">
                <a:effectLst/>
                <a:latin typeface="Arial" pitchFamily="34" charset="0"/>
              </a:rPr>
              <a:t>of the heavens and the earth</a:t>
            </a:r>
            <a:br>
              <a:rPr lang="en-US" sz="3600" i="1" dirty="0">
                <a:effectLst/>
                <a:latin typeface="Arial" pitchFamily="34" charset="0"/>
              </a:rPr>
            </a:br>
            <a:r>
              <a:rPr lang="en-US" sz="3600" i="1" dirty="0">
                <a:effectLst/>
                <a:latin typeface="Arial" pitchFamily="34" charset="0"/>
              </a:rPr>
              <a:t>when they were created .</a:t>
            </a:r>
            <a:br>
              <a:rPr lang="en-US" sz="3600" i="1" dirty="0">
                <a:effectLst/>
                <a:latin typeface="Arial" pitchFamily="34" charset="0"/>
              </a:rPr>
            </a:br>
            <a:r>
              <a:rPr lang="en-US" sz="3600" i="1" dirty="0">
                <a:effectLst/>
                <a:latin typeface="Arial" pitchFamily="34" charset="0"/>
              </a:rPr>
              <a:t>When the L</a:t>
            </a:r>
            <a:r>
              <a:rPr lang="en-US" sz="3600" i="1" cap="small" dirty="0">
                <a:effectLst/>
                <a:latin typeface="Arial" pitchFamily="34" charset="0"/>
              </a:rPr>
              <a:t>ord</a:t>
            </a:r>
            <a:r>
              <a:rPr lang="en-US" sz="3600" i="1" dirty="0">
                <a:effectLst/>
                <a:latin typeface="Arial" pitchFamily="34" charset="0"/>
              </a:rPr>
              <a:t> God made</a:t>
            </a:r>
            <a:br>
              <a:rPr lang="en-US" sz="3600" i="1" dirty="0">
                <a:effectLst/>
                <a:latin typeface="Arial" pitchFamily="34" charset="0"/>
              </a:rPr>
            </a:br>
            <a:r>
              <a:rPr lang="en-US" sz="3600" i="1" dirty="0">
                <a:effectLst/>
                <a:latin typeface="Arial" pitchFamily="34" charset="0"/>
              </a:rPr>
              <a:t>the earth and the heavens . . . .</a:t>
            </a:r>
          </a:p>
          <a:p>
            <a:pPr marL="690563" indent="-577850" algn="r" eaLnBrk="1" hangingPunct="1">
              <a:spcBef>
                <a:spcPct val="0"/>
              </a:spcBef>
              <a:spcAft>
                <a:spcPts val="1200"/>
              </a:spcAft>
              <a:buNone/>
              <a:tabLst>
                <a:tab pos="690563" algn="l"/>
              </a:tabLst>
            </a:pPr>
            <a:r>
              <a:rPr lang="en-US" sz="3600" dirty="0">
                <a:effectLst/>
                <a:latin typeface="Arial" pitchFamily="34" charset="0"/>
              </a:rPr>
              <a:t> Genesis 2:4</a:t>
            </a:r>
          </a:p>
        </p:txBody>
      </p:sp>
    </p:spTree>
    <p:extLst>
      <p:ext uri="{BB962C8B-B14F-4D97-AF65-F5344CB8AC3E}">
        <p14:creationId xmlns:p14="http://schemas.microsoft.com/office/powerpoint/2010/main" val="1599208685"/>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rrowheads="1"/>
          </p:cNvSpPr>
          <p:nvPr>
            <p:ph type="title" idx="4294967295"/>
          </p:nvPr>
        </p:nvSpPr>
        <p:spPr>
          <a:xfrm>
            <a:off x="228600" y="152400"/>
            <a:ext cx="8458200" cy="304800"/>
          </a:xfrm>
          <a:noFill/>
        </p:spPr>
        <p:txBody>
          <a:bodyPr/>
          <a:lstStyle/>
          <a:p>
            <a:pPr algn="l" eaLnBrk="1" hangingPunct="1"/>
            <a:endParaRPr lang="en-US" sz="4000" b="0" dirty="0">
              <a:solidFill>
                <a:schemeClr val="tx1"/>
              </a:solidFill>
              <a:effectLst/>
              <a:latin typeface="Arial" pitchFamily="34" charset="0"/>
            </a:endParaRPr>
          </a:p>
        </p:txBody>
      </p:sp>
      <p:sp>
        <p:nvSpPr>
          <p:cNvPr id="36866" name="Rectangle 3"/>
          <p:cNvSpPr>
            <a:spLocks noGrp="1" noChangeArrowheads="1"/>
          </p:cNvSpPr>
          <p:nvPr>
            <p:ph type="body" idx="4294967295"/>
          </p:nvPr>
        </p:nvSpPr>
        <p:spPr>
          <a:xfrm>
            <a:off x="152400" y="533400"/>
            <a:ext cx="8839200" cy="6172200"/>
          </a:xfrm>
          <a:noFill/>
        </p:spPr>
        <p:txBody>
          <a:bodyPr/>
          <a:lstStyle/>
          <a:p>
            <a:pPr marL="0" indent="0" eaLnBrk="1" hangingPunct="1">
              <a:spcAft>
                <a:spcPct val="10000"/>
              </a:spcAft>
              <a:buFont typeface="Wingdings" pitchFamily="2" charset="2"/>
              <a:buNone/>
            </a:pPr>
            <a:endParaRPr lang="en-US" sz="800" dirty="0">
              <a:effectLst/>
              <a:latin typeface="Arial" pitchFamily="34" charset="0"/>
            </a:endParaRPr>
          </a:p>
          <a:p>
            <a:pPr marL="0" indent="0" algn="ctr" eaLnBrk="1" hangingPunct="1">
              <a:spcBef>
                <a:spcPct val="0"/>
              </a:spcBef>
              <a:spcAft>
                <a:spcPts val="1200"/>
              </a:spcAft>
              <a:buNone/>
            </a:pPr>
            <a:r>
              <a:rPr lang="en-US" sz="4800" dirty="0">
                <a:effectLst/>
                <a:latin typeface="Arial" pitchFamily="34" charset="0"/>
              </a:rPr>
              <a:t> The first </a:t>
            </a:r>
            <a:r>
              <a:rPr lang="en-US" sz="4800" i="1" dirty="0" err="1">
                <a:effectLst/>
                <a:latin typeface="Arial" pitchFamily="34" charset="0"/>
              </a:rPr>
              <a:t>lō</a:t>
            </a:r>
            <a:r>
              <a:rPr lang="en-US" sz="4800" i="1" dirty="0">
                <a:effectLst/>
                <a:latin typeface="Arial" pitchFamily="34" charset="0"/>
              </a:rPr>
              <a:t> </a:t>
            </a:r>
            <a:r>
              <a:rPr lang="en-US" sz="4800" i="1" dirty="0" err="1">
                <a:effectLst/>
                <a:latin typeface="Arial" pitchFamily="34" charset="0"/>
              </a:rPr>
              <a:t>tōv</a:t>
            </a:r>
            <a:endParaRPr lang="en-US" sz="3600" i="1" dirty="0">
              <a:effectLst/>
              <a:latin typeface="Arial" pitchFamily="34" charset="0"/>
            </a:endParaRPr>
          </a:p>
          <a:p>
            <a:pPr marL="1588" indent="-1588" algn="ctr" eaLnBrk="1" hangingPunct="1">
              <a:spcBef>
                <a:spcPct val="0"/>
              </a:spcBef>
              <a:spcAft>
                <a:spcPts val="1200"/>
              </a:spcAft>
              <a:buNone/>
            </a:pPr>
            <a:r>
              <a:rPr lang="en-US" sz="3600" i="1" dirty="0">
                <a:effectLst/>
                <a:latin typeface="Arial" pitchFamily="34" charset="0"/>
              </a:rPr>
              <a:t>The Lord God took the man and put him </a:t>
            </a:r>
            <a:br>
              <a:rPr lang="en-US" sz="3600" i="1" dirty="0">
                <a:effectLst/>
                <a:latin typeface="Arial" pitchFamily="34" charset="0"/>
              </a:rPr>
            </a:br>
            <a:r>
              <a:rPr lang="en-US" sz="3600" i="1" dirty="0">
                <a:effectLst/>
                <a:latin typeface="Arial" pitchFamily="34" charset="0"/>
              </a:rPr>
              <a:t>in the Garden of Eden to work it and take care of it.  And the Lord God commanded the man, “You are free to eat from any tree in the garden, but you must not eat from the tree of the knowledge of good and evil, for when you eat of it you will surely die.”</a:t>
            </a:r>
          </a:p>
          <a:p>
            <a:pPr marL="690563" indent="-577850" algn="r" eaLnBrk="1" hangingPunct="1">
              <a:spcBef>
                <a:spcPct val="0"/>
              </a:spcBef>
              <a:spcAft>
                <a:spcPts val="1200"/>
              </a:spcAft>
              <a:buNone/>
              <a:tabLst>
                <a:tab pos="690563" algn="l"/>
              </a:tabLst>
            </a:pPr>
            <a:r>
              <a:rPr lang="en-US" sz="3600" dirty="0">
                <a:effectLst/>
                <a:latin typeface="Arial" pitchFamily="34" charset="0"/>
              </a:rPr>
              <a:t>Genesis 2:15-18</a:t>
            </a:r>
          </a:p>
        </p:txBody>
      </p:sp>
    </p:spTree>
    <p:extLst>
      <p:ext uri="{BB962C8B-B14F-4D97-AF65-F5344CB8AC3E}">
        <p14:creationId xmlns:p14="http://schemas.microsoft.com/office/powerpoint/2010/main" val="2687059275"/>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rrowheads="1"/>
          </p:cNvSpPr>
          <p:nvPr>
            <p:ph type="title" idx="4294967295"/>
          </p:nvPr>
        </p:nvSpPr>
        <p:spPr>
          <a:xfrm>
            <a:off x="228600" y="152400"/>
            <a:ext cx="8458200" cy="304800"/>
          </a:xfrm>
          <a:noFill/>
        </p:spPr>
        <p:txBody>
          <a:bodyPr/>
          <a:lstStyle/>
          <a:p>
            <a:pPr algn="l" eaLnBrk="1" hangingPunct="1"/>
            <a:endParaRPr lang="en-US" sz="4000" b="0" dirty="0">
              <a:solidFill>
                <a:schemeClr val="tx1"/>
              </a:solidFill>
              <a:effectLst/>
              <a:latin typeface="Arial" pitchFamily="34" charset="0"/>
            </a:endParaRPr>
          </a:p>
        </p:txBody>
      </p:sp>
      <p:sp>
        <p:nvSpPr>
          <p:cNvPr id="36866" name="Rectangle 3"/>
          <p:cNvSpPr>
            <a:spLocks noGrp="1" noChangeArrowheads="1"/>
          </p:cNvSpPr>
          <p:nvPr>
            <p:ph type="body" idx="4294967295"/>
          </p:nvPr>
        </p:nvSpPr>
        <p:spPr>
          <a:xfrm>
            <a:off x="152400" y="533400"/>
            <a:ext cx="8839200" cy="6172200"/>
          </a:xfrm>
          <a:noFill/>
        </p:spPr>
        <p:txBody>
          <a:bodyPr/>
          <a:lstStyle/>
          <a:p>
            <a:pPr marL="0" indent="0" eaLnBrk="1" hangingPunct="1">
              <a:spcAft>
                <a:spcPct val="10000"/>
              </a:spcAft>
              <a:buFont typeface="Wingdings" pitchFamily="2" charset="2"/>
              <a:buNone/>
            </a:pPr>
            <a:endParaRPr lang="en-US" sz="800" dirty="0">
              <a:effectLst/>
              <a:latin typeface="Arial" pitchFamily="34" charset="0"/>
            </a:endParaRPr>
          </a:p>
          <a:p>
            <a:pPr marL="0" indent="0" algn="ctr" eaLnBrk="1" hangingPunct="1">
              <a:spcBef>
                <a:spcPct val="0"/>
              </a:spcBef>
              <a:spcAft>
                <a:spcPts val="1200"/>
              </a:spcAft>
              <a:buNone/>
            </a:pPr>
            <a:r>
              <a:rPr lang="en-US" sz="4800" dirty="0">
                <a:effectLst/>
                <a:latin typeface="Arial" pitchFamily="34" charset="0"/>
              </a:rPr>
              <a:t> The first </a:t>
            </a:r>
            <a:r>
              <a:rPr lang="en-US" sz="4800" i="1" dirty="0" err="1">
                <a:effectLst/>
                <a:latin typeface="Arial" pitchFamily="34" charset="0"/>
              </a:rPr>
              <a:t>lō</a:t>
            </a:r>
            <a:r>
              <a:rPr lang="en-US" sz="4800" i="1" dirty="0">
                <a:effectLst/>
                <a:latin typeface="Arial" pitchFamily="34" charset="0"/>
              </a:rPr>
              <a:t> </a:t>
            </a:r>
            <a:r>
              <a:rPr lang="en-US" sz="4800" i="1" dirty="0" err="1">
                <a:effectLst/>
                <a:latin typeface="Arial" pitchFamily="34" charset="0"/>
              </a:rPr>
              <a:t>tōv</a:t>
            </a:r>
            <a:endParaRPr lang="en-US" sz="3600" i="1" dirty="0">
              <a:effectLst/>
              <a:latin typeface="Arial" pitchFamily="34" charset="0"/>
            </a:endParaRPr>
          </a:p>
          <a:p>
            <a:pPr marL="1588" indent="-1588" algn="ctr" eaLnBrk="1" hangingPunct="1">
              <a:spcBef>
                <a:spcPct val="0"/>
              </a:spcBef>
              <a:spcAft>
                <a:spcPts val="1200"/>
              </a:spcAft>
              <a:buNone/>
            </a:pPr>
            <a:r>
              <a:rPr lang="en-US" sz="3600" i="1" dirty="0">
                <a:effectLst/>
                <a:latin typeface="Arial" pitchFamily="34" charset="0"/>
              </a:rPr>
              <a:t>The Lord God said, “It is not good for the man to be alone.  I will make a helper suitable for him.”</a:t>
            </a:r>
          </a:p>
          <a:p>
            <a:pPr marL="690563" indent="-577850" algn="r" eaLnBrk="1" hangingPunct="1">
              <a:spcBef>
                <a:spcPct val="0"/>
              </a:spcBef>
              <a:spcAft>
                <a:spcPts val="1200"/>
              </a:spcAft>
              <a:buNone/>
              <a:tabLst>
                <a:tab pos="690563" algn="l"/>
              </a:tabLst>
            </a:pPr>
            <a:r>
              <a:rPr lang="en-US" sz="3600" dirty="0">
                <a:effectLst/>
                <a:latin typeface="Arial" pitchFamily="34" charset="0"/>
              </a:rPr>
              <a:t>Genesis 2:15-18</a:t>
            </a:r>
          </a:p>
        </p:txBody>
      </p:sp>
    </p:spTree>
    <p:extLst>
      <p:ext uri="{BB962C8B-B14F-4D97-AF65-F5344CB8AC3E}">
        <p14:creationId xmlns:p14="http://schemas.microsoft.com/office/powerpoint/2010/main" val="1141223799"/>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rrowheads="1"/>
          </p:cNvSpPr>
          <p:nvPr>
            <p:ph type="title" idx="4294967295"/>
          </p:nvPr>
        </p:nvSpPr>
        <p:spPr>
          <a:xfrm>
            <a:off x="228600" y="685801"/>
            <a:ext cx="8458200" cy="914400"/>
          </a:xfrm>
          <a:noFill/>
        </p:spPr>
        <p:txBody>
          <a:bodyPr/>
          <a:lstStyle/>
          <a:p>
            <a:pPr algn="l" eaLnBrk="1" hangingPunct="1"/>
            <a:br>
              <a:rPr lang="en-US" sz="4000" b="0" dirty="0">
                <a:solidFill>
                  <a:schemeClr val="tx1"/>
                </a:solidFill>
                <a:effectLst/>
                <a:latin typeface="Arial" pitchFamily="34" charset="0"/>
              </a:rPr>
            </a:br>
            <a:endParaRPr lang="en-US" sz="4000" b="0" dirty="0">
              <a:solidFill>
                <a:schemeClr val="tx1"/>
              </a:solidFill>
              <a:effectLst/>
              <a:latin typeface="Arial" pitchFamily="34" charset="0"/>
            </a:endParaRPr>
          </a:p>
        </p:txBody>
      </p:sp>
      <p:sp>
        <p:nvSpPr>
          <p:cNvPr id="21506" name="Rectangle 3"/>
          <p:cNvSpPr>
            <a:spLocks noGrp="1" noChangeArrowheads="1"/>
          </p:cNvSpPr>
          <p:nvPr>
            <p:ph type="body" idx="4294967295"/>
          </p:nvPr>
        </p:nvSpPr>
        <p:spPr>
          <a:xfrm>
            <a:off x="152400" y="304800"/>
            <a:ext cx="8839200" cy="6400800"/>
          </a:xfrm>
          <a:noFill/>
        </p:spPr>
        <p:txBody>
          <a:bodyPr/>
          <a:lstStyle/>
          <a:p>
            <a:pPr marL="0" indent="0" eaLnBrk="1" hangingPunct="1">
              <a:spcBef>
                <a:spcPts val="600"/>
              </a:spcBef>
              <a:buNone/>
              <a:tabLst>
                <a:tab pos="228600" algn="l"/>
              </a:tabLst>
            </a:pPr>
            <a:r>
              <a:rPr lang="en-US" sz="4000" dirty="0">
                <a:effectLst/>
                <a:latin typeface="Arial" pitchFamily="34" charset="0"/>
              </a:rPr>
              <a:t>Genesis 2:20b-23</a:t>
            </a:r>
          </a:p>
          <a:p>
            <a:pPr marL="1588" indent="-1588">
              <a:buNone/>
            </a:pPr>
            <a:r>
              <a:rPr lang="en-US" sz="3600" i="1" dirty="0">
                <a:effectLst/>
                <a:latin typeface="Arial" pitchFamily="34" charset="0"/>
                <a:cs typeface="Arial" pitchFamily="34" charset="0"/>
              </a:rPr>
              <a:t>But for Adam no suitable helper was found.  So the Lord God caused the man to fall into a deep sleep . . . . </a:t>
            </a:r>
          </a:p>
          <a:p>
            <a:pPr marL="1588" indent="-1588">
              <a:buNone/>
            </a:pPr>
            <a:r>
              <a:rPr lang="en-US" sz="3600" i="1" dirty="0">
                <a:effectLst/>
                <a:latin typeface="Arial" pitchFamily="34" charset="0"/>
                <a:cs typeface="Arial" pitchFamily="34" charset="0"/>
              </a:rPr>
              <a:t>Then the Lord God made a woman from the rib he had taken out of the man, and he brought her to the man.  </a:t>
            </a:r>
          </a:p>
          <a:p>
            <a:pPr marL="1588" indent="-1588">
              <a:buNone/>
            </a:pPr>
            <a:r>
              <a:rPr lang="en-US" sz="3600" i="1" dirty="0">
                <a:effectLst/>
                <a:latin typeface="Arial" pitchFamily="34" charset="0"/>
                <a:cs typeface="Arial" pitchFamily="34" charset="0"/>
              </a:rPr>
              <a:t>The man said, “This is now bone of my bones and flesh of my flesh; she shall be called woman, for she was taken out of man.</a:t>
            </a:r>
            <a:br>
              <a:rPr lang="en-US" sz="3600" i="1" dirty="0">
                <a:effectLst/>
                <a:latin typeface="Arial" pitchFamily="34" charset="0"/>
                <a:cs typeface="Arial" pitchFamily="34" charset="0"/>
              </a:rPr>
            </a:br>
            <a:endParaRPr lang="en-US" sz="3600" i="1" dirty="0">
              <a:effectLst/>
              <a:latin typeface="Arial" pitchFamily="34" charset="0"/>
              <a:cs typeface="Arial" pitchFamily="34" charset="0"/>
            </a:endParaRPr>
          </a:p>
        </p:txBody>
      </p:sp>
    </p:spTree>
    <p:extLst>
      <p:ext uri="{BB962C8B-B14F-4D97-AF65-F5344CB8AC3E}">
        <p14:creationId xmlns:p14="http://schemas.microsoft.com/office/powerpoint/2010/main" val="1992723426"/>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4190158"/>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rrowheads="1"/>
          </p:cNvSpPr>
          <p:nvPr>
            <p:ph type="title" idx="4294967295"/>
          </p:nvPr>
        </p:nvSpPr>
        <p:spPr>
          <a:xfrm>
            <a:off x="228600" y="152400"/>
            <a:ext cx="8458200" cy="304800"/>
          </a:xfrm>
          <a:noFill/>
        </p:spPr>
        <p:txBody>
          <a:bodyPr/>
          <a:lstStyle/>
          <a:p>
            <a:pPr algn="l" eaLnBrk="1" hangingPunct="1"/>
            <a:endParaRPr lang="en-US" sz="4000" b="0" dirty="0">
              <a:solidFill>
                <a:schemeClr val="tx1"/>
              </a:solidFill>
              <a:effectLst/>
              <a:latin typeface="Arial" pitchFamily="34" charset="0"/>
            </a:endParaRPr>
          </a:p>
        </p:txBody>
      </p:sp>
      <p:sp>
        <p:nvSpPr>
          <p:cNvPr id="36866" name="Rectangle 3"/>
          <p:cNvSpPr>
            <a:spLocks noGrp="1" noChangeArrowheads="1"/>
          </p:cNvSpPr>
          <p:nvPr>
            <p:ph type="body" idx="4294967295"/>
          </p:nvPr>
        </p:nvSpPr>
        <p:spPr>
          <a:xfrm>
            <a:off x="152400" y="533400"/>
            <a:ext cx="8839200" cy="6172200"/>
          </a:xfrm>
          <a:noFill/>
        </p:spPr>
        <p:txBody>
          <a:bodyPr/>
          <a:lstStyle/>
          <a:p>
            <a:pPr marL="0" indent="0" eaLnBrk="1" hangingPunct="1">
              <a:spcAft>
                <a:spcPct val="10000"/>
              </a:spcAft>
              <a:buFont typeface="Wingdings" pitchFamily="2" charset="2"/>
              <a:buNone/>
            </a:pPr>
            <a:endParaRPr lang="en-US" sz="800" dirty="0">
              <a:effectLst/>
              <a:latin typeface="Arial" pitchFamily="34" charset="0"/>
            </a:endParaRPr>
          </a:p>
          <a:p>
            <a:pPr marL="0" indent="0" algn="ctr" eaLnBrk="1" hangingPunct="1">
              <a:spcBef>
                <a:spcPct val="0"/>
              </a:spcBef>
              <a:spcAft>
                <a:spcPts val="1800"/>
              </a:spcAft>
              <a:buNone/>
            </a:pPr>
            <a:r>
              <a:rPr lang="en-US" sz="4800" dirty="0">
                <a:effectLst/>
                <a:latin typeface="Arial" pitchFamily="34" charset="0"/>
              </a:rPr>
              <a:t> Living into blessing </a:t>
            </a:r>
            <a:br>
              <a:rPr lang="en-US" sz="4800" dirty="0">
                <a:effectLst/>
                <a:latin typeface="Arial" pitchFamily="34" charset="0"/>
              </a:rPr>
            </a:br>
            <a:r>
              <a:rPr lang="en-US" sz="4800" dirty="0">
                <a:effectLst/>
                <a:latin typeface="Arial" pitchFamily="34" charset="0"/>
              </a:rPr>
              <a:t>and goodness</a:t>
            </a:r>
            <a:endParaRPr lang="en-US" sz="3600" i="1" dirty="0">
              <a:effectLst/>
              <a:latin typeface="Arial" pitchFamily="34" charset="0"/>
            </a:endParaRPr>
          </a:p>
          <a:p>
            <a:pPr marL="0" indent="0" algn="ctr" eaLnBrk="1" hangingPunct="1">
              <a:spcBef>
                <a:spcPct val="0"/>
              </a:spcBef>
              <a:spcAft>
                <a:spcPts val="0"/>
              </a:spcAft>
              <a:buNone/>
              <a:tabLst>
                <a:tab pos="746125" algn="l"/>
              </a:tabLst>
            </a:pPr>
            <a:r>
              <a:rPr lang="en-US" sz="3600" i="1" dirty="0">
                <a:effectLst/>
                <a:latin typeface="Arial" pitchFamily="34" charset="0"/>
              </a:rPr>
              <a:t>So God created man in his image,</a:t>
            </a:r>
            <a:br>
              <a:rPr lang="en-US" sz="3600" i="1" dirty="0">
                <a:effectLst/>
                <a:latin typeface="Arial" pitchFamily="34" charset="0"/>
              </a:rPr>
            </a:br>
            <a:r>
              <a:rPr lang="en-US" sz="3600" i="1" dirty="0">
                <a:effectLst/>
                <a:latin typeface="Arial" pitchFamily="34" charset="0"/>
              </a:rPr>
              <a:t>in the image of God he created him;</a:t>
            </a:r>
            <a:br>
              <a:rPr lang="en-US" sz="3600" i="1" dirty="0">
                <a:effectLst/>
                <a:latin typeface="Arial" pitchFamily="34" charset="0"/>
              </a:rPr>
            </a:br>
            <a:r>
              <a:rPr lang="en-US" sz="3600" i="1" dirty="0">
                <a:effectLst/>
                <a:latin typeface="Arial" pitchFamily="34" charset="0"/>
              </a:rPr>
              <a:t>male and female he created them.</a:t>
            </a:r>
            <a:br>
              <a:rPr lang="en-US" sz="3600" i="1" dirty="0">
                <a:effectLst/>
                <a:latin typeface="Arial" pitchFamily="34" charset="0"/>
              </a:rPr>
            </a:br>
            <a:r>
              <a:rPr lang="en-US" sz="3600" i="1" dirty="0">
                <a:effectLst/>
                <a:latin typeface="Arial" pitchFamily="34" charset="0"/>
              </a:rPr>
              <a:t>And God blessed them . . . .</a:t>
            </a:r>
          </a:p>
          <a:p>
            <a:pPr marL="0" indent="0" algn="r" eaLnBrk="1" hangingPunct="1">
              <a:spcBef>
                <a:spcPct val="0"/>
              </a:spcBef>
              <a:spcAft>
                <a:spcPts val="1800"/>
              </a:spcAft>
              <a:buNone/>
              <a:tabLst>
                <a:tab pos="746125" algn="l"/>
              </a:tabLst>
            </a:pPr>
            <a:r>
              <a:rPr lang="en-US" sz="3600" dirty="0">
                <a:effectLst/>
                <a:latin typeface="Arial" pitchFamily="34" charset="0"/>
              </a:rPr>
              <a:t>Genesis 1:27-28</a:t>
            </a:r>
          </a:p>
          <a:p>
            <a:pPr marL="0" indent="0" eaLnBrk="1" hangingPunct="1">
              <a:spcBef>
                <a:spcPct val="0"/>
              </a:spcBef>
              <a:spcAft>
                <a:spcPts val="1800"/>
              </a:spcAft>
              <a:buNone/>
              <a:tabLst>
                <a:tab pos="746125" algn="l"/>
              </a:tabLst>
            </a:pPr>
            <a:r>
              <a:rPr lang="en-US" sz="3600" dirty="0">
                <a:effectLst/>
                <a:latin typeface="Arial" pitchFamily="34" charset="0"/>
              </a:rPr>
              <a:t>	</a:t>
            </a:r>
          </a:p>
          <a:p>
            <a:pPr marL="0" indent="0" algn="r" eaLnBrk="1" hangingPunct="1">
              <a:spcBef>
                <a:spcPct val="0"/>
              </a:spcBef>
              <a:spcAft>
                <a:spcPts val="1200"/>
              </a:spcAft>
              <a:buNone/>
            </a:pPr>
            <a:endParaRPr lang="en-US" sz="3600" dirty="0">
              <a:effectLst/>
              <a:latin typeface="Arial" pitchFamily="34" charset="0"/>
            </a:endParaRPr>
          </a:p>
          <a:p>
            <a:pPr marL="0" indent="0" algn="ctr" eaLnBrk="1" hangingPunct="1">
              <a:spcBef>
                <a:spcPct val="0"/>
              </a:spcBef>
              <a:spcAft>
                <a:spcPts val="1200"/>
              </a:spcAft>
              <a:buFont typeface="Wingdings" pitchFamily="2" charset="2"/>
              <a:buNone/>
            </a:pPr>
            <a:endParaRPr lang="en-US" sz="4000" dirty="0">
              <a:effectLst/>
              <a:latin typeface="Arial" pitchFamily="34" charset="0"/>
            </a:endParaRPr>
          </a:p>
        </p:txBody>
      </p:sp>
    </p:spTree>
    <p:extLst>
      <p:ext uri="{BB962C8B-B14F-4D97-AF65-F5344CB8AC3E}">
        <p14:creationId xmlns:p14="http://schemas.microsoft.com/office/powerpoint/2010/main" val="4244484570"/>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rrowheads="1"/>
          </p:cNvSpPr>
          <p:nvPr>
            <p:ph type="title" idx="4294967295"/>
          </p:nvPr>
        </p:nvSpPr>
        <p:spPr>
          <a:xfrm>
            <a:off x="228600" y="152400"/>
            <a:ext cx="8458200" cy="304800"/>
          </a:xfrm>
          <a:noFill/>
        </p:spPr>
        <p:txBody>
          <a:bodyPr/>
          <a:lstStyle/>
          <a:p>
            <a:pPr algn="l" eaLnBrk="1" hangingPunct="1"/>
            <a:endParaRPr lang="en-US" sz="4000" b="0" dirty="0">
              <a:solidFill>
                <a:schemeClr val="tx1"/>
              </a:solidFill>
              <a:effectLst/>
              <a:latin typeface="Arial" pitchFamily="34" charset="0"/>
            </a:endParaRPr>
          </a:p>
        </p:txBody>
      </p:sp>
      <p:sp>
        <p:nvSpPr>
          <p:cNvPr id="36866" name="Rectangle 3"/>
          <p:cNvSpPr>
            <a:spLocks noGrp="1" noChangeArrowheads="1"/>
          </p:cNvSpPr>
          <p:nvPr>
            <p:ph type="body" idx="4294967295"/>
          </p:nvPr>
        </p:nvSpPr>
        <p:spPr>
          <a:xfrm>
            <a:off x="152400" y="533400"/>
            <a:ext cx="8839200" cy="6172200"/>
          </a:xfrm>
          <a:noFill/>
        </p:spPr>
        <p:txBody>
          <a:bodyPr/>
          <a:lstStyle/>
          <a:p>
            <a:pPr marL="0" indent="0" eaLnBrk="1" hangingPunct="1">
              <a:spcAft>
                <a:spcPct val="10000"/>
              </a:spcAft>
              <a:buFont typeface="Wingdings" pitchFamily="2" charset="2"/>
              <a:buNone/>
            </a:pPr>
            <a:endParaRPr lang="en-US" sz="800" dirty="0">
              <a:effectLst/>
              <a:latin typeface="Arial" pitchFamily="34" charset="0"/>
            </a:endParaRPr>
          </a:p>
          <a:p>
            <a:pPr marL="0" indent="0" algn="ctr" eaLnBrk="1" hangingPunct="1">
              <a:spcBef>
                <a:spcPct val="0"/>
              </a:spcBef>
              <a:spcAft>
                <a:spcPts val="1800"/>
              </a:spcAft>
              <a:buNone/>
            </a:pPr>
            <a:r>
              <a:rPr lang="en-US" sz="4800" dirty="0">
                <a:effectLst/>
                <a:latin typeface="Arial" pitchFamily="34" charset="0"/>
              </a:rPr>
              <a:t> Living into blessing </a:t>
            </a:r>
            <a:br>
              <a:rPr lang="en-US" sz="4800" dirty="0">
                <a:effectLst/>
                <a:latin typeface="Arial" pitchFamily="34" charset="0"/>
              </a:rPr>
            </a:br>
            <a:r>
              <a:rPr lang="en-US" sz="4800" dirty="0">
                <a:effectLst/>
                <a:latin typeface="Arial" pitchFamily="34" charset="0"/>
              </a:rPr>
              <a:t>and goodness</a:t>
            </a:r>
            <a:endParaRPr lang="en-US" sz="3600" i="1" dirty="0">
              <a:effectLst/>
              <a:latin typeface="Arial" pitchFamily="34" charset="0"/>
            </a:endParaRPr>
          </a:p>
          <a:p>
            <a:pPr marL="0" indent="0" eaLnBrk="1" hangingPunct="1">
              <a:spcBef>
                <a:spcPct val="0"/>
              </a:spcBef>
              <a:spcAft>
                <a:spcPts val="1200"/>
              </a:spcAft>
              <a:buNone/>
              <a:tabLst>
                <a:tab pos="746125" algn="l"/>
              </a:tabLst>
            </a:pPr>
            <a:r>
              <a:rPr lang="en-US" sz="3600" dirty="0">
                <a:effectLst/>
                <a:latin typeface="Arial" pitchFamily="34" charset="0"/>
              </a:rPr>
              <a:t> 1)	</a:t>
            </a:r>
            <a:r>
              <a:rPr lang="en-US" sz="3600" i="1" dirty="0">
                <a:effectLst/>
                <a:latin typeface="Arial" pitchFamily="34" charset="0"/>
              </a:rPr>
              <a:t>Torah</a:t>
            </a:r>
            <a:r>
              <a:rPr lang="en-US" sz="3600" dirty="0">
                <a:effectLst/>
                <a:latin typeface="Arial" pitchFamily="34" charset="0"/>
              </a:rPr>
              <a:t> begins with the same God who </a:t>
            </a:r>
            <a:br>
              <a:rPr lang="en-US" sz="3600" dirty="0">
                <a:effectLst/>
                <a:latin typeface="Arial" pitchFamily="34" charset="0"/>
              </a:rPr>
            </a:br>
            <a:r>
              <a:rPr lang="en-US" sz="3600" dirty="0">
                <a:effectLst/>
                <a:latin typeface="Arial" pitchFamily="34" charset="0"/>
              </a:rPr>
              <a:t>	speaks words to reveal his heart</a:t>
            </a:r>
          </a:p>
          <a:p>
            <a:pPr marL="0" indent="0" algn="ctr" eaLnBrk="1" hangingPunct="1">
              <a:spcBef>
                <a:spcPct val="0"/>
              </a:spcBef>
              <a:spcAft>
                <a:spcPts val="0"/>
              </a:spcAft>
              <a:buNone/>
              <a:tabLst>
                <a:tab pos="746125" algn="l"/>
              </a:tabLst>
            </a:pPr>
            <a:r>
              <a:rPr lang="en-US" sz="3600" i="1" dirty="0">
                <a:effectLst/>
                <a:latin typeface="Arial" pitchFamily="34" charset="0"/>
              </a:rPr>
              <a:t>And God spoke all these words:  “I am </a:t>
            </a:r>
            <a:br>
              <a:rPr lang="en-US" sz="3600" i="1" dirty="0">
                <a:effectLst/>
                <a:latin typeface="Arial" pitchFamily="34" charset="0"/>
              </a:rPr>
            </a:br>
            <a:r>
              <a:rPr lang="en-US" sz="3600" i="1" dirty="0">
                <a:effectLst/>
                <a:latin typeface="Arial" pitchFamily="34" charset="0"/>
              </a:rPr>
              <a:t>the Lord your God who brought you out </a:t>
            </a:r>
            <a:br>
              <a:rPr lang="en-US" sz="3600" i="1" dirty="0">
                <a:effectLst/>
                <a:latin typeface="Arial" pitchFamily="34" charset="0"/>
              </a:rPr>
            </a:br>
            <a:r>
              <a:rPr lang="en-US" sz="3600" i="1" dirty="0">
                <a:effectLst/>
                <a:latin typeface="Arial" pitchFamily="34" charset="0"/>
              </a:rPr>
              <a:t>of Egypt, out of the land of slavery.  </a:t>
            </a:r>
            <a:br>
              <a:rPr lang="en-US" sz="3600" i="1" dirty="0">
                <a:effectLst/>
                <a:latin typeface="Arial" pitchFamily="34" charset="0"/>
              </a:rPr>
            </a:br>
            <a:r>
              <a:rPr lang="en-US" sz="3600" i="1" dirty="0">
                <a:effectLst/>
                <a:latin typeface="Arial" pitchFamily="34" charset="0"/>
              </a:rPr>
              <a:t>You shall have no other gods before me.”</a:t>
            </a:r>
          </a:p>
          <a:p>
            <a:pPr marL="0" indent="0" algn="r" eaLnBrk="1" hangingPunct="1">
              <a:spcBef>
                <a:spcPct val="0"/>
              </a:spcBef>
              <a:spcAft>
                <a:spcPts val="1800"/>
              </a:spcAft>
              <a:buNone/>
              <a:tabLst>
                <a:tab pos="746125" algn="l"/>
              </a:tabLst>
            </a:pPr>
            <a:r>
              <a:rPr lang="en-US" sz="3600" dirty="0">
                <a:effectLst/>
                <a:latin typeface="Arial" pitchFamily="34" charset="0"/>
              </a:rPr>
              <a:t>Exodus 20:1-2</a:t>
            </a:r>
          </a:p>
          <a:p>
            <a:pPr marL="0" indent="0" eaLnBrk="1" hangingPunct="1">
              <a:spcBef>
                <a:spcPct val="0"/>
              </a:spcBef>
              <a:spcAft>
                <a:spcPts val="1800"/>
              </a:spcAft>
              <a:buNone/>
              <a:tabLst>
                <a:tab pos="746125" algn="l"/>
              </a:tabLst>
            </a:pPr>
            <a:r>
              <a:rPr lang="en-US" sz="3600" dirty="0">
                <a:effectLst/>
                <a:latin typeface="Arial" pitchFamily="34" charset="0"/>
              </a:rPr>
              <a:t>	</a:t>
            </a:r>
          </a:p>
          <a:p>
            <a:pPr marL="0" indent="0" algn="r" eaLnBrk="1" hangingPunct="1">
              <a:spcBef>
                <a:spcPct val="0"/>
              </a:spcBef>
              <a:spcAft>
                <a:spcPts val="1200"/>
              </a:spcAft>
              <a:buNone/>
            </a:pPr>
            <a:endParaRPr lang="en-US" sz="3600" dirty="0">
              <a:effectLst/>
              <a:latin typeface="Arial" pitchFamily="34" charset="0"/>
            </a:endParaRPr>
          </a:p>
          <a:p>
            <a:pPr marL="0" indent="0" algn="ctr" eaLnBrk="1" hangingPunct="1">
              <a:spcBef>
                <a:spcPct val="0"/>
              </a:spcBef>
              <a:spcAft>
                <a:spcPts val="1200"/>
              </a:spcAft>
              <a:buFont typeface="Wingdings" pitchFamily="2" charset="2"/>
              <a:buNone/>
            </a:pPr>
            <a:endParaRPr lang="en-US" sz="4000" dirty="0">
              <a:effectLst/>
              <a:latin typeface="Arial" pitchFamily="34" charset="0"/>
            </a:endParaRPr>
          </a:p>
        </p:txBody>
      </p:sp>
    </p:spTree>
    <p:extLst>
      <p:ext uri="{BB962C8B-B14F-4D97-AF65-F5344CB8AC3E}">
        <p14:creationId xmlns:p14="http://schemas.microsoft.com/office/powerpoint/2010/main" val="3511995638"/>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rrowheads="1"/>
          </p:cNvSpPr>
          <p:nvPr>
            <p:ph type="title" idx="4294967295"/>
          </p:nvPr>
        </p:nvSpPr>
        <p:spPr>
          <a:xfrm>
            <a:off x="228600" y="685801"/>
            <a:ext cx="8458200" cy="914400"/>
          </a:xfrm>
          <a:noFill/>
        </p:spPr>
        <p:txBody>
          <a:bodyPr/>
          <a:lstStyle/>
          <a:p>
            <a:pPr algn="l" eaLnBrk="1" hangingPunct="1"/>
            <a:br>
              <a:rPr lang="en-US" sz="4000" b="0" dirty="0">
                <a:solidFill>
                  <a:schemeClr val="tx1"/>
                </a:solidFill>
                <a:effectLst/>
                <a:latin typeface="Arial" pitchFamily="34" charset="0"/>
              </a:rPr>
            </a:br>
            <a:endParaRPr lang="en-US" sz="4000" b="0" dirty="0">
              <a:solidFill>
                <a:schemeClr val="tx1"/>
              </a:solidFill>
              <a:effectLst/>
              <a:latin typeface="Arial" pitchFamily="34" charset="0"/>
            </a:endParaRPr>
          </a:p>
        </p:txBody>
      </p:sp>
      <p:sp>
        <p:nvSpPr>
          <p:cNvPr id="21506" name="Rectangle 3"/>
          <p:cNvSpPr>
            <a:spLocks noGrp="1" noChangeArrowheads="1"/>
          </p:cNvSpPr>
          <p:nvPr>
            <p:ph type="body" idx="4294967295"/>
          </p:nvPr>
        </p:nvSpPr>
        <p:spPr>
          <a:xfrm>
            <a:off x="152400" y="533400"/>
            <a:ext cx="8839200" cy="6172200"/>
          </a:xfrm>
          <a:noFill/>
        </p:spPr>
        <p:txBody>
          <a:bodyPr/>
          <a:lstStyle/>
          <a:p>
            <a:pPr marL="0" indent="0" eaLnBrk="1" hangingPunct="1">
              <a:spcBef>
                <a:spcPts val="600"/>
              </a:spcBef>
              <a:buNone/>
              <a:tabLst>
                <a:tab pos="228600" algn="l"/>
              </a:tabLst>
            </a:pPr>
            <a:r>
              <a:rPr lang="en-US" sz="4000" dirty="0">
                <a:effectLst/>
                <a:latin typeface="Arial" pitchFamily="34" charset="0"/>
              </a:rPr>
              <a:t>Exodus 20:4-6 (p. 118)</a:t>
            </a:r>
          </a:p>
          <a:p>
            <a:pPr marL="1588" indent="-1588">
              <a:buNone/>
            </a:pPr>
            <a:r>
              <a:rPr lang="en-US" sz="3600" i="1" dirty="0">
                <a:effectLst/>
                <a:latin typeface="Arial" pitchFamily="34" charset="0"/>
                <a:cs typeface="Arial" pitchFamily="34" charset="0"/>
              </a:rPr>
              <a:t>You shall not make for yourself an idol in the form of anything in the heaven above or in the earth beneath or in the waters below.  You shall not bow down to them</a:t>
            </a:r>
            <a:br>
              <a:rPr lang="en-US" sz="3600" i="1" dirty="0">
                <a:effectLst/>
                <a:latin typeface="Arial" pitchFamily="34" charset="0"/>
                <a:cs typeface="Arial" pitchFamily="34" charset="0"/>
              </a:rPr>
            </a:br>
            <a:r>
              <a:rPr lang="en-US" sz="3600" i="1" dirty="0">
                <a:effectLst/>
                <a:latin typeface="Arial" pitchFamily="34" charset="0"/>
                <a:cs typeface="Arial" pitchFamily="34" charset="0"/>
              </a:rPr>
              <a:t>or worship them . . . .</a:t>
            </a:r>
            <a:br>
              <a:rPr lang="en-US" sz="3600" i="1" dirty="0">
                <a:effectLst/>
                <a:latin typeface="Arial" pitchFamily="34" charset="0"/>
                <a:cs typeface="Arial" pitchFamily="34" charset="0"/>
              </a:rPr>
            </a:br>
            <a:endParaRPr lang="en-US" sz="3600" i="1" dirty="0">
              <a:effectLst/>
              <a:latin typeface="Arial" pitchFamily="34" charset="0"/>
              <a:cs typeface="Arial" pitchFamily="34" charset="0"/>
            </a:endParaRPr>
          </a:p>
        </p:txBody>
      </p:sp>
    </p:spTree>
    <p:extLst>
      <p:ext uri="{BB962C8B-B14F-4D97-AF65-F5344CB8AC3E}">
        <p14:creationId xmlns:p14="http://schemas.microsoft.com/office/powerpoint/2010/main" val="2742764041"/>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rrowheads="1"/>
          </p:cNvSpPr>
          <p:nvPr>
            <p:ph type="title" idx="4294967295"/>
          </p:nvPr>
        </p:nvSpPr>
        <p:spPr>
          <a:xfrm>
            <a:off x="228600" y="152400"/>
            <a:ext cx="8458200" cy="304800"/>
          </a:xfrm>
          <a:noFill/>
        </p:spPr>
        <p:txBody>
          <a:bodyPr/>
          <a:lstStyle/>
          <a:p>
            <a:pPr algn="l" eaLnBrk="1" hangingPunct="1"/>
            <a:endParaRPr lang="en-US" sz="4000" b="0" dirty="0">
              <a:solidFill>
                <a:schemeClr val="tx1"/>
              </a:solidFill>
              <a:effectLst/>
              <a:latin typeface="Arial" pitchFamily="34" charset="0"/>
            </a:endParaRPr>
          </a:p>
        </p:txBody>
      </p:sp>
      <p:sp>
        <p:nvSpPr>
          <p:cNvPr id="36866" name="Rectangle 3"/>
          <p:cNvSpPr>
            <a:spLocks noGrp="1" noChangeArrowheads="1"/>
          </p:cNvSpPr>
          <p:nvPr>
            <p:ph type="body" idx="4294967295"/>
          </p:nvPr>
        </p:nvSpPr>
        <p:spPr>
          <a:xfrm>
            <a:off x="152400" y="533400"/>
            <a:ext cx="8839200" cy="6172200"/>
          </a:xfrm>
          <a:noFill/>
        </p:spPr>
        <p:txBody>
          <a:bodyPr/>
          <a:lstStyle/>
          <a:p>
            <a:pPr marL="0" indent="0" eaLnBrk="1" hangingPunct="1">
              <a:spcAft>
                <a:spcPct val="10000"/>
              </a:spcAft>
              <a:buFont typeface="Wingdings" pitchFamily="2" charset="2"/>
              <a:buNone/>
            </a:pPr>
            <a:endParaRPr lang="en-US" sz="800" dirty="0">
              <a:effectLst/>
              <a:latin typeface="Arial" pitchFamily="34" charset="0"/>
            </a:endParaRPr>
          </a:p>
          <a:p>
            <a:pPr marL="0" indent="0" algn="ctr" eaLnBrk="1" hangingPunct="1">
              <a:spcBef>
                <a:spcPct val="0"/>
              </a:spcBef>
              <a:spcAft>
                <a:spcPts val="1800"/>
              </a:spcAft>
              <a:buNone/>
            </a:pPr>
            <a:r>
              <a:rPr lang="en-US" sz="4800" dirty="0">
                <a:effectLst/>
                <a:latin typeface="Arial" pitchFamily="34" charset="0"/>
              </a:rPr>
              <a:t> Living into blessing </a:t>
            </a:r>
            <a:br>
              <a:rPr lang="en-US" sz="4800" dirty="0">
                <a:effectLst/>
                <a:latin typeface="Arial" pitchFamily="34" charset="0"/>
              </a:rPr>
            </a:br>
            <a:r>
              <a:rPr lang="en-US" sz="4800" dirty="0">
                <a:effectLst/>
                <a:latin typeface="Arial" pitchFamily="34" charset="0"/>
              </a:rPr>
              <a:t>and goodness</a:t>
            </a:r>
            <a:endParaRPr lang="en-US" sz="3600" i="1" dirty="0">
              <a:effectLst/>
              <a:latin typeface="Arial" pitchFamily="34" charset="0"/>
            </a:endParaRPr>
          </a:p>
          <a:p>
            <a:pPr marL="0" indent="0" eaLnBrk="1" hangingPunct="1">
              <a:spcBef>
                <a:spcPct val="0"/>
              </a:spcBef>
              <a:spcAft>
                <a:spcPts val="1200"/>
              </a:spcAft>
              <a:buNone/>
              <a:tabLst>
                <a:tab pos="746125" algn="l"/>
              </a:tabLst>
            </a:pPr>
            <a:r>
              <a:rPr lang="en-US" sz="3600" dirty="0">
                <a:effectLst/>
                <a:latin typeface="Arial" pitchFamily="34" charset="0"/>
              </a:rPr>
              <a:t> 2)	God’s blessing follows the goodness</a:t>
            </a:r>
            <a:br>
              <a:rPr lang="en-US" sz="3600" dirty="0">
                <a:effectLst/>
                <a:latin typeface="Arial" pitchFamily="34" charset="0"/>
              </a:rPr>
            </a:br>
            <a:r>
              <a:rPr lang="en-US" sz="3600" dirty="0">
                <a:effectLst/>
                <a:latin typeface="Arial" pitchFamily="34" charset="0"/>
              </a:rPr>
              <a:t>	of his creation order</a:t>
            </a:r>
          </a:p>
          <a:p>
            <a:pPr marL="0" indent="0" algn="ctr" eaLnBrk="1" hangingPunct="1">
              <a:spcBef>
                <a:spcPct val="0"/>
              </a:spcBef>
              <a:spcAft>
                <a:spcPts val="0"/>
              </a:spcAft>
              <a:buNone/>
              <a:tabLst>
                <a:tab pos="746125" algn="l"/>
              </a:tabLst>
            </a:pPr>
            <a:r>
              <a:rPr lang="en-US" sz="3600" i="1" dirty="0">
                <a:effectLst/>
                <a:latin typeface="Arial" pitchFamily="34" charset="0"/>
              </a:rPr>
              <a:t>He created them male and female</a:t>
            </a:r>
            <a:br>
              <a:rPr lang="en-US" sz="3600" i="1" dirty="0">
                <a:effectLst/>
                <a:latin typeface="Arial" pitchFamily="34" charset="0"/>
              </a:rPr>
            </a:br>
            <a:r>
              <a:rPr lang="en-US" sz="3600" i="1" dirty="0">
                <a:effectLst/>
                <a:latin typeface="Arial" pitchFamily="34" charset="0"/>
              </a:rPr>
              <a:t>and he blessed them. </a:t>
            </a:r>
            <a:br>
              <a:rPr lang="en-US" sz="3600" i="1" dirty="0">
                <a:effectLst/>
                <a:latin typeface="Arial" pitchFamily="34" charset="0"/>
              </a:rPr>
            </a:br>
            <a:r>
              <a:rPr lang="en-US" sz="3600" i="1" dirty="0">
                <a:effectLst/>
                <a:latin typeface="Arial" pitchFamily="34" charset="0"/>
              </a:rPr>
              <a:t>And when they were created</a:t>
            </a:r>
            <a:br>
              <a:rPr lang="en-US" sz="3600" i="1" dirty="0">
                <a:effectLst/>
                <a:latin typeface="Arial" pitchFamily="34" charset="0"/>
              </a:rPr>
            </a:br>
            <a:r>
              <a:rPr lang="en-US" sz="3600" i="1" dirty="0">
                <a:effectLst/>
                <a:latin typeface="Arial" pitchFamily="34" charset="0"/>
              </a:rPr>
              <a:t>he called them “man.”</a:t>
            </a:r>
          </a:p>
          <a:p>
            <a:pPr marL="0" indent="0" algn="r" eaLnBrk="1" hangingPunct="1">
              <a:spcBef>
                <a:spcPct val="0"/>
              </a:spcBef>
              <a:spcAft>
                <a:spcPts val="1800"/>
              </a:spcAft>
              <a:buNone/>
              <a:tabLst>
                <a:tab pos="746125" algn="l"/>
              </a:tabLst>
            </a:pPr>
            <a:r>
              <a:rPr lang="en-US" sz="3600" dirty="0">
                <a:effectLst/>
                <a:latin typeface="Arial" pitchFamily="34" charset="0"/>
              </a:rPr>
              <a:t>Genesis 5:2</a:t>
            </a:r>
          </a:p>
          <a:p>
            <a:pPr marL="0" indent="0" eaLnBrk="1" hangingPunct="1">
              <a:spcBef>
                <a:spcPct val="0"/>
              </a:spcBef>
              <a:spcAft>
                <a:spcPts val="1800"/>
              </a:spcAft>
              <a:buNone/>
              <a:tabLst>
                <a:tab pos="746125" algn="l"/>
              </a:tabLst>
            </a:pPr>
            <a:r>
              <a:rPr lang="en-US" sz="3600" dirty="0">
                <a:effectLst/>
                <a:latin typeface="Arial" pitchFamily="34" charset="0"/>
              </a:rPr>
              <a:t>	</a:t>
            </a:r>
          </a:p>
          <a:p>
            <a:pPr marL="0" indent="0" algn="r" eaLnBrk="1" hangingPunct="1">
              <a:spcBef>
                <a:spcPct val="0"/>
              </a:spcBef>
              <a:spcAft>
                <a:spcPts val="1200"/>
              </a:spcAft>
              <a:buNone/>
            </a:pPr>
            <a:endParaRPr lang="en-US" sz="3600" dirty="0">
              <a:effectLst/>
              <a:latin typeface="Arial" pitchFamily="34" charset="0"/>
            </a:endParaRPr>
          </a:p>
          <a:p>
            <a:pPr marL="0" indent="0" algn="ctr" eaLnBrk="1" hangingPunct="1">
              <a:spcBef>
                <a:spcPct val="0"/>
              </a:spcBef>
              <a:spcAft>
                <a:spcPts val="1200"/>
              </a:spcAft>
              <a:buFont typeface="Wingdings" pitchFamily="2" charset="2"/>
              <a:buNone/>
            </a:pPr>
            <a:endParaRPr lang="en-US" sz="4000" dirty="0">
              <a:effectLst/>
              <a:latin typeface="Arial" pitchFamily="34" charset="0"/>
            </a:endParaRPr>
          </a:p>
        </p:txBody>
      </p:sp>
    </p:spTree>
    <p:extLst>
      <p:ext uri="{BB962C8B-B14F-4D97-AF65-F5344CB8AC3E}">
        <p14:creationId xmlns:p14="http://schemas.microsoft.com/office/powerpoint/2010/main" val="4205257995"/>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rrowheads="1"/>
          </p:cNvSpPr>
          <p:nvPr>
            <p:ph type="title" idx="4294967295"/>
          </p:nvPr>
        </p:nvSpPr>
        <p:spPr>
          <a:xfrm>
            <a:off x="228600" y="152400"/>
            <a:ext cx="8458200" cy="304800"/>
          </a:xfrm>
          <a:noFill/>
        </p:spPr>
        <p:txBody>
          <a:bodyPr/>
          <a:lstStyle/>
          <a:p>
            <a:pPr algn="l" eaLnBrk="1" hangingPunct="1"/>
            <a:r>
              <a:rPr lang="en-US" sz="4000" b="0" dirty="0">
                <a:solidFill>
                  <a:schemeClr val="tx1"/>
                </a:solidFill>
                <a:effectLst/>
                <a:latin typeface="Arial" pitchFamily="34" charset="0"/>
              </a:rPr>
              <a:t> </a:t>
            </a:r>
          </a:p>
        </p:txBody>
      </p:sp>
      <p:sp>
        <p:nvSpPr>
          <p:cNvPr id="36866" name="Rectangle 3"/>
          <p:cNvSpPr>
            <a:spLocks noGrp="1" noChangeArrowheads="1"/>
          </p:cNvSpPr>
          <p:nvPr>
            <p:ph type="body" idx="4294967295"/>
          </p:nvPr>
        </p:nvSpPr>
        <p:spPr>
          <a:xfrm>
            <a:off x="152400" y="533400"/>
            <a:ext cx="8839200" cy="6172200"/>
          </a:xfrm>
          <a:noFill/>
        </p:spPr>
        <p:txBody>
          <a:bodyPr/>
          <a:lstStyle/>
          <a:p>
            <a:pPr marL="0" indent="0" eaLnBrk="1" hangingPunct="1">
              <a:spcAft>
                <a:spcPct val="10000"/>
              </a:spcAft>
              <a:buFont typeface="Wingdings" pitchFamily="2" charset="2"/>
              <a:buNone/>
            </a:pPr>
            <a:endParaRPr lang="en-US" sz="800" dirty="0">
              <a:effectLst/>
              <a:latin typeface="Arial" pitchFamily="34" charset="0"/>
            </a:endParaRPr>
          </a:p>
          <a:p>
            <a:pPr marL="0" indent="0" algn="ctr" eaLnBrk="1" hangingPunct="1">
              <a:spcBef>
                <a:spcPct val="0"/>
              </a:spcBef>
              <a:spcAft>
                <a:spcPts val="1800"/>
              </a:spcAft>
              <a:buNone/>
            </a:pPr>
            <a:r>
              <a:rPr lang="en-US" sz="4800" dirty="0">
                <a:effectLst/>
                <a:latin typeface="Arial" pitchFamily="34" charset="0"/>
              </a:rPr>
              <a:t> Living into blessing </a:t>
            </a:r>
            <a:br>
              <a:rPr lang="en-US" sz="4800" dirty="0">
                <a:effectLst/>
                <a:latin typeface="Arial" pitchFamily="34" charset="0"/>
              </a:rPr>
            </a:br>
            <a:r>
              <a:rPr lang="en-US" sz="4800" dirty="0">
                <a:effectLst/>
                <a:latin typeface="Arial" pitchFamily="34" charset="0"/>
              </a:rPr>
              <a:t>and goodness</a:t>
            </a:r>
            <a:endParaRPr lang="en-US" sz="3600" i="1" dirty="0">
              <a:effectLst/>
              <a:latin typeface="Arial" pitchFamily="34" charset="0"/>
            </a:endParaRPr>
          </a:p>
          <a:p>
            <a:pPr marL="0" indent="0" eaLnBrk="1" hangingPunct="1">
              <a:spcBef>
                <a:spcPct val="0"/>
              </a:spcBef>
              <a:spcAft>
                <a:spcPts val="1200"/>
              </a:spcAft>
              <a:buNone/>
              <a:tabLst>
                <a:tab pos="746125" algn="l"/>
              </a:tabLst>
            </a:pPr>
            <a:r>
              <a:rPr lang="en-US" sz="3600" dirty="0">
                <a:effectLst/>
                <a:latin typeface="Arial" pitchFamily="34" charset="0"/>
              </a:rPr>
              <a:t> 2)	God’s blessing follows the goodness</a:t>
            </a:r>
            <a:br>
              <a:rPr lang="en-US" sz="3600" dirty="0">
                <a:effectLst/>
                <a:latin typeface="Arial" pitchFamily="34" charset="0"/>
              </a:rPr>
            </a:br>
            <a:r>
              <a:rPr lang="en-US" sz="3600" dirty="0">
                <a:effectLst/>
                <a:latin typeface="Arial" pitchFamily="34" charset="0"/>
              </a:rPr>
              <a:t>	of his creation order</a:t>
            </a:r>
          </a:p>
          <a:p>
            <a:pPr marL="0" indent="0" algn="ctr" eaLnBrk="1" hangingPunct="1">
              <a:spcBef>
                <a:spcPct val="0"/>
              </a:spcBef>
              <a:spcAft>
                <a:spcPts val="0"/>
              </a:spcAft>
              <a:buNone/>
              <a:tabLst>
                <a:tab pos="746125" algn="l"/>
              </a:tabLst>
            </a:pPr>
            <a:r>
              <a:rPr lang="en-US" sz="3600" i="1" dirty="0">
                <a:effectLst/>
                <a:latin typeface="Arial" pitchFamily="34" charset="0"/>
              </a:rPr>
              <a:t>He created them male and female</a:t>
            </a:r>
            <a:br>
              <a:rPr lang="en-US" sz="3600" i="1" dirty="0">
                <a:effectLst/>
                <a:latin typeface="Arial" pitchFamily="34" charset="0"/>
              </a:rPr>
            </a:br>
            <a:r>
              <a:rPr lang="en-US" sz="3600" i="1" dirty="0">
                <a:effectLst/>
                <a:latin typeface="Arial" pitchFamily="34" charset="0"/>
              </a:rPr>
              <a:t>and he blessed them. </a:t>
            </a:r>
            <a:br>
              <a:rPr lang="en-US" sz="3600" i="1" dirty="0">
                <a:effectLst/>
                <a:latin typeface="Arial" pitchFamily="34" charset="0"/>
              </a:rPr>
            </a:br>
            <a:r>
              <a:rPr lang="en-US" sz="3600" i="1" dirty="0">
                <a:effectLst/>
                <a:latin typeface="Arial" pitchFamily="34" charset="0"/>
              </a:rPr>
              <a:t>And when they were created</a:t>
            </a:r>
            <a:br>
              <a:rPr lang="en-US" sz="3600" i="1" dirty="0">
                <a:effectLst/>
                <a:latin typeface="Arial" pitchFamily="34" charset="0"/>
              </a:rPr>
            </a:br>
            <a:r>
              <a:rPr lang="en-US" sz="3600" i="1" dirty="0">
                <a:effectLst/>
                <a:latin typeface="Arial" pitchFamily="34" charset="0"/>
              </a:rPr>
              <a:t>he called them </a:t>
            </a:r>
            <a:r>
              <a:rPr lang="en-US" sz="3600" dirty="0">
                <a:effectLst/>
                <a:latin typeface="Arial" pitchFamily="34" charset="0"/>
              </a:rPr>
              <a:t>‘</a:t>
            </a:r>
            <a:r>
              <a:rPr lang="en-US" sz="3600" dirty="0" err="1">
                <a:effectLst/>
                <a:latin typeface="Arial" pitchFamily="34" charset="0"/>
              </a:rPr>
              <a:t>adam</a:t>
            </a:r>
            <a:r>
              <a:rPr lang="en-US" sz="3600" i="1" dirty="0">
                <a:effectLst/>
                <a:latin typeface="Arial" pitchFamily="34" charset="0"/>
              </a:rPr>
              <a:t>.</a:t>
            </a:r>
          </a:p>
          <a:p>
            <a:pPr marL="0" indent="0" algn="r" eaLnBrk="1" hangingPunct="1">
              <a:spcBef>
                <a:spcPct val="0"/>
              </a:spcBef>
              <a:spcAft>
                <a:spcPts val="1800"/>
              </a:spcAft>
              <a:buNone/>
              <a:tabLst>
                <a:tab pos="746125" algn="l"/>
              </a:tabLst>
            </a:pPr>
            <a:r>
              <a:rPr lang="en-US" sz="3600" dirty="0">
                <a:effectLst/>
                <a:latin typeface="Arial" pitchFamily="34" charset="0"/>
              </a:rPr>
              <a:t>Genesis 5:2</a:t>
            </a:r>
          </a:p>
          <a:p>
            <a:pPr marL="0" indent="0" eaLnBrk="1" hangingPunct="1">
              <a:spcBef>
                <a:spcPct val="0"/>
              </a:spcBef>
              <a:spcAft>
                <a:spcPts val="1800"/>
              </a:spcAft>
              <a:buNone/>
              <a:tabLst>
                <a:tab pos="746125" algn="l"/>
              </a:tabLst>
            </a:pPr>
            <a:r>
              <a:rPr lang="en-US" sz="3600" dirty="0">
                <a:effectLst/>
                <a:latin typeface="Arial" pitchFamily="34" charset="0"/>
              </a:rPr>
              <a:t>	</a:t>
            </a:r>
          </a:p>
          <a:p>
            <a:pPr marL="0" indent="0" algn="r" eaLnBrk="1" hangingPunct="1">
              <a:spcBef>
                <a:spcPct val="0"/>
              </a:spcBef>
              <a:spcAft>
                <a:spcPts val="1200"/>
              </a:spcAft>
              <a:buNone/>
            </a:pPr>
            <a:endParaRPr lang="en-US" sz="3600" dirty="0">
              <a:effectLst/>
              <a:latin typeface="Arial" pitchFamily="34" charset="0"/>
            </a:endParaRPr>
          </a:p>
          <a:p>
            <a:pPr marL="0" indent="0" algn="ctr" eaLnBrk="1" hangingPunct="1">
              <a:spcBef>
                <a:spcPct val="0"/>
              </a:spcBef>
              <a:spcAft>
                <a:spcPts val="1200"/>
              </a:spcAft>
              <a:buFont typeface="Wingdings" pitchFamily="2" charset="2"/>
              <a:buNone/>
            </a:pPr>
            <a:endParaRPr lang="en-US" sz="4000" dirty="0">
              <a:effectLst/>
              <a:latin typeface="Arial" pitchFamily="34" charset="0"/>
            </a:endParaRPr>
          </a:p>
        </p:txBody>
      </p:sp>
    </p:spTree>
    <p:extLst>
      <p:ext uri="{BB962C8B-B14F-4D97-AF65-F5344CB8AC3E}">
        <p14:creationId xmlns:p14="http://schemas.microsoft.com/office/powerpoint/2010/main" val="1285261453"/>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928543"/>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rrowheads="1"/>
          </p:cNvSpPr>
          <p:nvPr>
            <p:ph type="title" idx="4294967295"/>
          </p:nvPr>
        </p:nvSpPr>
        <p:spPr>
          <a:xfrm>
            <a:off x="228600" y="152400"/>
            <a:ext cx="8458200" cy="304800"/>
          </a:xfrm>
          <a:noFill/>
        </p:spPr>
        <p:txBody>
          <a:bodyPr/>
          <a:lstStyle/>
          <a:p>
            <a:pPr algn="l" eaLnBrk="1" hangingPunct="1"/>
            <a:endParaRPr lang="en-US" sz="4000" b="0" dirty="0">
              <a:solidFill>
                <a:schemeClr val="tx1"/>
              </a:solidFill>
              <a:effectLst/>
              <a:latin typeface="Arial" pitchFamily="34" charset="0"/>
            </a:endParaRPr>
          </a:p>
        </p:txBody>
      </p:sp>
      <p:sp>
        <p:nvSpPr>
          <p:cNvPr id="36866" name="Rectangle 3"/>
          <p:cNvSpPr>
            <a:spLocks noGrp="1" noChangeArrowheads="1"/>
          </p:cNvSpPr>
          <p:nvPr>
            <p:ph type="body" idx="4294967295"/>
          </p:nvPr>
        </p:nvSpPr>
        <p:spPr>
          <a:xfrm>
            <a:off x="152400" y="533400"/>
            <a:ext cx="8839200" cy="6172200"/>
          </a:xfrm>
          <a:noFill/>
        </p:spPr>
        <p:txBody>
          <a:bodyPr/>
          <a:lstStyle/>
          <a:p>
            <a:pPr marL="0" indent="0" eaLnBrk="1" hangingPunct="1">
              <a:spcAft>
                <a:spcPct val="10000"/>
              </a:spcAft>
              <a:buFont typeface="Wingdings" pitchFamily="2" charset="2"/>
              <a:buNone/>
            </a:pPr>
            <a:endParaRPr lang="en-US" sz="800" dirty="0">
              <a:effectLst/>
              <a:latin typeface="Arial" pitchFamily="34" charset="0"/>
            </a:endParaRPr>
          </a:p>
          <a:p>
            <a:pPr marL="0" indent="0" algn="ctr" eaLnBrk="1" hangingPunct="1">
              <a:spcBef>
                <a:spcPct val="0"/>
              </a:spcBef>
              <a:spcAft>
                <a:spcPts val="1800"/>
              </a:spcAft>
              <a:buNone/>
            </a:pPr>
            <a:r>
              <a:rPr lang="en-US" sz="4800" dirty="0">
                <a:effectLst/>
                <a:latin typeface="Arial" pitchFamily="34" charset="0"/>
              </a:rPr>
              <a:t> Living into blessing </a:t>
            </a:r>
            <a:br>
              <a:rPr lang="en-US" sz="4800" dirty="0">
                <a:effectLst/>
                <a:latin typeface="Arial" pitchFamily="34" charset="0"/>
              </a:rPr>
            </a:br>
            <a:r>
              <a:rPr lang="en-US" sz="4800" dirty="0">
                <a:effectLst/>
                <a:latin typeface="Arial" pitchFamily="34" charset="0"/>
              </a:rPr>
              <a:t>and goodness</a:t>
            </a:r>
            <a:endParaRPr lang="en-US" sz="3600" i="1" dirty="0">
              <a:effectLst/>
              <a:latin typeface="Arial" pitchFamily="34" charset="0"/>
            </a:endParaRPr>
          </a:p>
          <a:p>
            <a:pPr marL="0" indent="0" eaLnBrk="1" hangingPunct="1">
              <a:spcBef>
                <a:spcPct val="0"/>
              </a:spcBef>
              <a:spcAft>
                <a:spcPts val="1200"/>
              </a:spcAft>
              <a:buNone/>
              <a:tabLst>
                <a:tab pos="746125" algn="l"/>
              </a:tabLst>
            </a:pPr>
            <a:r>
              <a:rPr lang="en-US" sz="3600" dirty="0">
                <a:effectLst/>
                <a:latin typeface="Arial" pitchFamily="34" charset="0"/>
              </a:rPr>
              <a:t> 3)	If living in paradise required a rescuer,</a:t>
            </a:r>
            <a:br>
              <a:rPr lang="en-US" sz="3600" dirty="0">
                <a:effectLst/>
                <a:latin typeface="Arial" pitchFamily="34" charset="0"/>
              </a:rPr>
            </a:br>
            <a:r>
              <a:rPr lang="en-US" sz="3600" dirty="0">
                <a:effectLst/>
                <a:latin typeface="Arial" pitchFamily="34" charset="0"/>
              </a:rPr>
              <a:t>	how much more does living under the</a:t>
            </a:r>
            <a:br>
              <a:rPr lang="en-US" sz="3600" dirty="0">
                <a:effectLst/>
                <a:latin typeface="Arial" pitchFamily="34" charset="0"/>
              </a:rPr>
            </a:br>
            <a:r>
              <a:rPr lang="en-US" sz="3600" dirty="0">
                <a:effectLst/>
                <a:latin typeface="Arial" pitchFamily="34" charset="0"/>
              </a:rPr>
              <a:t>	curse require me to turn to Jesus?</a:t>
            </a:r>
          </a:p>
          <a:p>
            <a:pPr marL="0" indent="0" algn="ctr" eaLnBrk="1" hangingPunct="1">
              <a:spcBef>
                <a:spcPct val="0"/>
              </a:spcBef>
              <a:spcAft>
                <a:spcPts val="0"/>
              </a:spcAft>
              <a:buNone/>
              <a:tabLst>
                <a:tab pos="746125" algn="l"/>
              </a:tabLst>
            </a:pPr>
            <a:endParaRPr lang="en-US" sz="1200" i="1" dirty="0">
              <a:effectLst/>
              <a:latin typeface="Arial" pitchFamily="34" charset="0"/>
            </a:endParaRPr>
          </a:p>
          <a:p>
            <a:pPr marL="0" indent="0" algn="ctr" eaLnBrk="1" hangingPunct="1">
              <a:spcBef>
                <a:spcPct val="0"/>
              </a:spcBef>
              <a:spcAft>
                <a:spcPts val="0"/>
              </a:spcAft>
              <a:buNone/>
              <a:tabLst>
                <a:tab pos="746125" algn="l"/>
              </a:tabLst>
            </a:pPr>
            <a:r>
              <a:rPr lang="en-US" sz="3600" i="1" dirty="0">
                <a:effectLst/>
                <a:latin typeface="Arial" pitchFamily="34" charset="0"/>
              </a:rPr>
              <a:t>But God demonstrates his own love for us in this: While we were still sinners, </a:t>
            </a:r>
            <a:br>
              <a:rPr lang="en-US" sz="3600" i="1" dirty="0">
                <a:effectLst/>
                <a:latin typeface="Arial" pitchFamily="34" charset="0"/>
              </a:rPr>
            </a:br>
            <a:r>
              <a:rPr lang="en-US" sz="3600" i="1" dirty="0">
                <a:effectLst/>
                <a:latin typeface="Arial" pitchFamily="34" charset="0"/>
              </a:rPr>
              <a:t>Christ died for us.</a:t>
            </a:r>
          </a:p>
          <a:p>
            <a:pPr marL="0" indent="0" algn="r" eaLnBrk="1" hangingPunct="1">
              <a:spcBef>
                <a:spcPct val="0"/>
              </a:spcBef>
              <a:spcAft>
                <a:spcPts val="1800"/>
              </a:spcAft>
              <a:buNone/>
              <a:tabLst>
                <a:tab pos="746125" algn="l"/>
              </a:tabLst>
            </a:pPr>
            <a:r>
              <a:rPr lang="en-US" sz="3600" dirty="0">
                <a:effectLst/>
                <a:latin typeface="Arial" pitchFamily="34" charset="0"/>
              </a:rPr>
              <a:t>Romans 5:8</a:t>
            </a:r>
          </a:p>
          <a:p>
            <a:pPr marL="0" indent="0" eaLnBrk="1" hangingPunct="1">
              <a:spcBef>
                <a:spcPct val="0"/>
              </a:spcBef>
              <a:spcAft>
                <a:spcPts val="1800"/>
              </a:spcAft>
              <a:buNone/>
              <a:tabLst>
                <a:tab pos="746125" algn="l"/>
              </a:tabLst>
            </a:pPr>
            <a:r>
              <a:rPr lang="en-US" sz="3600" dirty="0">
                <a:effectLst/>
                <a:latin typeface="Arial" pitchFamily="34" charset="0"/>
              </a:rPr>
              <a:t>	</a:t>
            </a:r>
          </a:p>
          <a:p>
            <a:pPr marL="0" indent="0" algn="r" eaLnBrk="1" hangingPunct="1">
              <a:spcBef>
                <a:spcPct val="0"/>
              </a:spcBef>
              <a:spcAft>
                <a:spcPts val="1200"/>
              </a:spcAft>
              <a:buNone/>
            </a:pPr>
            <a:endParaRPr lang="en-US" sz="3600" dirty="0">
              <a:effectLst/>
              <a:latin typeface="Arial" pitchFamily="34" charset="0"/>
            </a:endParaRPr>
          </a:p>
          <a:p>
            <a:pPr marL="0" indent="0" algn="ctr" eaLnBrk="1" hangingPunct="1">
              <a:spcBef>
                <a:spcPct val="0"/>
              </a:spcBef>
              <a:spcAft>
                <a:spcPts val="1200"/>
              </a:spcAft>
              <a:buFont typeface="Wingdings" pitchFamily="2" charset="2"/>
              <a:buNone/>
            </a:pPr>
            <a:endParaRPr lang="en-US" sz="4000" dirty="0">
              <a:effectLst/>
              <a:latin typeface="Arial" pitchFamily="34" charset="0"/>
            </a:endParaRPr>
          </a:p>
        </p:txBody>
      </p:sp>
    </p:spTree>
    <p:extLst>
      <p:ext uri="{BB962C8B-B14F-4D97-AF65-F5344CB8AC3E}">
        <p14:creationId xmlns:p14="http://schemas.microsoft.com/office/powerpoint/2010/main" val="2691490163"/>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9552439"/>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4707786"/>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591691"/>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592917-F53D-9C6F-88DD-7A705A0A3AA9}"/>
              </a:ext>
            </a:extLst>
          </p:cNvPr>
          <p:cNvPicPr>
            <a:picLocks noChangeAspect="1"/>
          </p:cNvPicPr>
          <p:nvPr/>
        </p:nvPicPr>
        <p:blipFill>
          <a:blip r:embed="rId2"/>
          <a:stretch>
            <a:fillRect/>
          </a:stretch>
        </p:blipFill>
        <p:spPr>
          <a:xfrm>
            <a:off x="2362200" y="457200"/>
            <a:ext cx="4114800" cy="6280937"/>
          </a:xfrm>
          <a:prstGeom prst="rect">
            <a:avLst/>
          </a:prstGeom>
        </p:spPr>
      </p:pic>
    </p:spTree>
    <p:extLst>
      <p:ext uri="{BB962C8B-B14F-4D97-AF65-F5344CB8AC3E}">
        <p14:creationId xmlns:p14="http://schemas.microsoft.com/office/powerpoint/2010/main" val="2212120186"/>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5446262"/>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rrowheads="1"/>
          </p:cNvSpPr>
          <p:nvPr>
            <p:ph type="title" idx="4294967295"/>
          </p:nvPr>
        </p:nvSpPr>
        <p:spPr>
          <a:xfrm>
            <a:off x="228600" y="152400"/>
            <a:ext cx="8458200" cy="304800"/>
          </a:xfrm>
          <a:noFill/>
        </p:spPr>
        <p:txBody>
          <a:bodyPr/>
          <a:lstStyle/>
          <a:p>
            <a:pPr algn="l" eaLnBrk="1" hangingPunct="1"/>
            <a:endParaRPr lang="en-US" sz="4000" b="0" dirty="0">
              <a:solidFill>
                <a:schemeClr val="tx1"/>
              </a:solidFill>
              <a:effectLst/>
              <a:latin typeface="Arial" pitchFamily="34" charset="0"/>
            </a:endParaRPr>
          </a:p>
        </p:txBody>
      </p:sp>
      <p:sp>
        <p:nvSpPr>
          <p:cNvPr id="36866" name="Rectangle 3"/>
          <p:cNvSpPr>
            <a:spLocks noGrp="1" noChangeArrowheads="1"/>
          </p:cNvSpPr>
          <p:nvPr>
            <p:ph type="body" idx="4294967295"/>
          </p:nvPr>
        </p:nvSpPr>
        <p:spPr>
          <a:xfrm>
            <a:off x="152400" y="384110"/>
            <a:ext cx="8839200" cy="6324600"/>
          </a:xfrm>
          <a:noFill/>
        </p:spPr>
        <p:txBody>
          <a:bodyPr/>
          <a:lstStyle/>
          <a:p>
            <a:pPr marL="0" indent="0" eaLnBrk="1" hangingPunct="1">
              <a:spcAft>
                <a:spcPct val="10000"/>
              </a:spcAft>
              <a:buFont typeface="Wingdings" pitchFamily="2" charset="2"/>
              <a:buNone/>
            </a:pPr>
            <a:endParaRPr lang="en-US" sz="800" dirty="0">
              <a:effectLst/>
              <a:latin typeface="Arial" pitchFamily="34" charset="0"/>
            </a:endParaRPr>
          </a:p>
          <a:p>
            <a:pPr marL="0" indent="0" eaLnBrk="1" hangingPunct="1">
              <a:spcBef>
                <a:spcPct val="0"/>
              </a:spcBef>
              <a:spcAft>
                <a:spcPts val="600"/>
              </a:spcAft>
              <a:buNone/>
            </a:pPr>
            <a:r>
              <a:rPr lang="en-US" sz="4000" dirty="0">
                <a:effectLst/>
                <a:latin typeface="Arial" pitchFamily="34" charset="0"/>
              </a:rPr>
              <a:t>Philippians 2:14 (p. 1828)</a:t>
            </a:r>
            <a:endParaRPr lang="en-US" sz="4000" i="1" dirty="0">
              <a:effectLst/>
              <a:latin typeface="Arial" pitchFamily="34" charset="0"/>
            </a:endParaRPr>
          </a:p>
          <a:p>
            <a:pPr marL="0" indent="0" eaLnBrk="1" hangingPunct="1">
              <a:spcBef>
                <a:spcPct val="0"/>
              </a:spcBef>
              <a:spcAft>
                <a:spcPts val="1800"/>
              </a:spcAft>
              <a:buNone/>
            </a:pPr>
            <a:r>
              <a:rPr lang="en-US" sz="3600" i="1" dirty="0">
                <a:effectLst/>
                <a:latin typeface="Arial" pitchFamily="34" charset="0"/>
              </a:rPr>
              <a:t>Do everything without complaining or arguing, so that you become blameless and pure, children of God without fault in a crooked and depraved generation . . . .</a:t>
            </a:r>
          </a:p>
          <a:p>
            <a:pPr marL="0" indent="0" eaLnBrk="1" hangingPunct="1">
              <a:spcBef>
                <a:spcPct val="0"/>
              </a:spcBef>
              <a:spcAft>
                <a:spcPts val="600"/>
              </a:spcAft>
              <a:buNone/>
            </a:pPr>
            <a:r>
              <a:rPr lang="en-US" sz="4000" dirty="0">
                <a:effectLst/>
                <a:latin typeface="Arial" pitchFamily="34" charset="0"/>
              </a:rPr>
              <a:t>1 Peter 4:9 (p. 1891)</a:t>
            </a:r>
          </a:p>
          <a:p>
            <a:pPr marL="0" indent="0" eaLnBrk="1" hangingPunct="1">
              <a:spcBef>
                <a:spcPct val="0"/>
              </a:spcBef>
              <a:spcAft>
                <a:spcPts val="1800"/>
              </a:spcAft>
              <a:buNone/>
            </a:pPr>
            <a:r>
              <a:rPr lang="en-US" sz="3600" i="1" dirty="0">
                <a:effectLst/>
                <a:latin typeface="Arial" pitchFamily="34" charset="0"/>
              </a:rPr>
              <a:t>Offer hospitality to one another without grumbling.  Each one should use whatever gift he has received to serve others, faithfully administer God’s grace . . . .</a:t>
            </a:r>
          </a:p>
          <a:p>
            <a:pPr marL="0" indent="0" eaLnBrk="1" hangingPunct="1">
              <a:spcBef>
                <a:spcPct val="0"/>
              </a:spcBef>
              <a:spcAft>
                <a:spcPts val="1200"/>
              </a:spcAft>
              <a:buNone/>
            </a:pPr>
            <a:endParaRPr lang="en-US" sz="3600" i="1" dirty="0">
              <a:effectLst/>
              <a:latin typeface="Arial" pitchFamily="34" charset="0"/>
            </a:endParaRPr>
          </a:p>
          <a:p>
            <a:pPr marL="0" indent="0" algn="ctr" eaLnBrk="1" hangingPunct="1">
              <a:spcBef>
                <a:spcPct val="0"/>
              </a:spcBef>
              <a:spcAft>
                <a:spcPts val="1200"/>
              </a:spcAft>
              <a:buFont typeface="Wingdings" pitchFamily="2" charset="2"/>
              <a:buNone/>
            </a:pPr>
            <a:endParaRPr lang="en-US" sz="4000" dirty="0">
              <a:effectLst/>
              <a:latin typeface="Arial" pitchFamily="34" charset="0"/>
            </a:endParaRPr>
          </a:p>
        </p:txBody>
      </p:sp>
    </p:spTree>
    <p:extLst>
      <p:ext uri="{BB962C8B-B14F-4D97-AF65-F5344CB8AC3E}">
        <p14:creationId xmlns:p14="http://schemas.microsoft.com/office/powerpoint/2010/main" val="3188524458"/>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rrowheads="1"/>
          </p:cNvSpPr>
          <p:nvPr>
            <p:ph type="title" idx="4294967295"/>
          </p:nvPr>
        </p:nvSpPr>
        <p:spPr>
          <a:xfrm>
            <a:off x="228600" y="685801"/>
            <a:ext cx="8458200" cy="914400"/>
          </a:xfrm>
          <a:noFill/>
        </p:spPr>
        <p:txBody>
          <a:bodyPr/>
          <a:lstStyle/>
          <a:p>
            <a:pPr algn="l" eaLnBrk="1" hangingPunct="1"/>
            <a:br>
              <a:rPr lang="en-US" sz="4000" b="0" dirty="0">
                <a:solidFill>
                  <a:schemeClr val="tx1"/>
                </a:solidFill>
                <a:effectLst/>
                <a:latin typeface="Arial" pitchFamily="34" charset="0"/>
              </a:rPr>
            </a:br>
            <a:endParaRPr lang="en-US" sz="4000" b="0" dirty="0">
              <a:solidFill>
                <a:schemeClr val="tx1"/>
              </a:solidFill>
              <a:effectLst/>
              <a:latin typeface="Arial" pitchFamily="34" charset="0"/>
            </a:endParaRPr>
          </a:p>
        </p:txBody>
      </p:sp>
      <p:sp>
        <p:nvSpPr>
          <p:cNvPr id="21506" name="Rectangle 3"/>
          <p:cNvSpPr>
            <a:spLocks noGrp="1" noChangeArrowheads="1"/>
          </p:cNvSpPr>
          <p:nvPr>
            <p:ph type="body" idx="4294967295"/>
          </p:nvPr>
        </p:nvSpPr>
        <p:spPr>
          <a:xfrm>
            <a:off x="152400" y="533400"/>
            <a:ext cx="8839200" cy="6172200"/>
          </a:xfrm>
          <a:noFill/>
        </p:spPr>
        <p:txBody>
          <a:bodyPr/>
          <a:lstStyle/>
          <a:p>
            <a:pPr marL="0" indent="0" eaLnBrk="1" hangingPunct="1">
              <a:spcBef>
                <a:spcPts val="600"/>
              </a:spcBef>
              <a:buNone/>
              <a:tabLst>
                <a:tab pos="228600" algn="l"/>
              </a:tabLst>
            </a:pPr>
            <a:r>
              <a:rPr lang="en-US" sz="4000" dirty="0">
                <a:effectLst/>
                <a:latin typeface="Arial" pitchFamily="34" charset="0"/>
              </a:rPr>
              <a:t>Genesis 2:19-25 (p. 4)</a:t>
            </a:r>
          </a:p>
          <a:p>
            <a:pPr marL="1588" indent="-1588">
              <a:buNone/>
            </a:pPr>
            <a:r>
              <a:rPr lang="en-US" sz="3600" i="1" dirty="0">
                <a:effectLst/>
                <a:latin typeface="Arial" pitchFamily="34" charset="0"/>
                <a:cs typeface="Arial" pitchFamily="34" charset="0"/>
              </a:rPr>
              <a:t>Now the Lord God had formed out of the ground all of the beasts of the field and all the birds of the air.  He brought them to the man to see what he would name </a:t>
            </a:r>
            <a:br>
              <a:rPr lang="en-US" sz="3600" i="1" dirty="0">
                <a:effectLst/>
                <a:latin typeface="Arial" pitchFamily="34" charset="0"/>
                <a:cs typeface="Arial" pitchFamily="34" charset="0"/>
              </a:rPr>
            </a:br>
            <a:r>
              <a:rPr lang="en-US" sz="3600" i="1" dirty="0">
                <a:effectLst/>
                <a:latin typeface="Arial" pitchFamily="34" charset="0"/>
                <a:cs typeface="Arial" pitchFamily="34" charset="0"/>
              </a:rPr>
              <a:t>them . . . .  But for Adam no suitable helper was found.</a:t>
            </a:r>
            <a:br>
              <a:rPr lang="en-US" sz="3600" i="1" dirty="0">
                <a:effectLst/>
                <a:latin typeface="Arial" pitchFamily="34" charset="0"/>
                <a:cs typeface="Arial" pitchFamily="34" charset="0"/>
              </a:rPr>
            </a:br>
            <a:endParaRPr lang="en-US" sz="3600" i="1" dirty="0">
              <a:effectLst/>
              <a:latin typeface="Arial" pitchFamily="34" charset="0"/>
              <a:cs typeface="Arial" pitchFamily="34" charset="0"/>
            </a:endParaRPr>
          </a:p>
        </p:txBody>
      </p:sp>
    </p:spTree>
    <p:extLst>
      <p:ext uri="{BB962C8B-B14F-4D97-AF65-F5344CB8AC3E}">
        <p14:creationId xmlns:p14="http://schemas.microsoft.com/office/powerpoint/2010/main" val="1679680864"/>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rrowheads="1"/>
          </p:cNvSpPr>
          <p:nvPr>
            <p:ph type="title" idx="4294967295"/>
          </p:nvPr>
        </p:nvSpPr>
        <p:spPr>
          <a:xfrm>
            <a:off x="228600" y="685801"/>
            <a:ext cx="8458200" cy="914400"/>
          </a:xfrm>
          <a:noFill/>
        </p:spPr>
        <p:txBody>
          <a:bodyPr/>
          <a:lstStyle/>
          <a:p>
            <a:pPr algn="l" eaLnBrk="1" hangingPunct="1"/>
            <a:br>
              <a:rPr lang="en-US" sz="4000" b="0" dirty="0">
                <a:solidFill>
                  <a:schemeClr val="tx1"/>
                </a:solidFill>
                <a:effectLst/>
                <a:latin typeface="Arial" pitchFamily="34" charset="0"/>
              </a:rPr>
            </a:br>
            <a:endParaRPr lang="en-US" sz="4000" b="0" dirty="0">
              <a:solidFill>
                <a:schemeClr val="tx1"/>
              </a:solidFill>
              <a:effectLst/>
              <a:latin typeface="Arial" pitchFamily="34" charset="0"/>
            </a:endParaRPr>
          </a:p>
        </p:txBody>
      </p:sp>
      <p:sp>
        <p:nvSpPr>
          <p:cNvPr id="21506" name="Rectangle 3"/>
          <p:cNvSpPr>
            <a:spLocks noGrp="1" noChangeArrowheads="1"/>
          </p:cNvSpPr>
          <p:nvPr>
            <p:ph type="body" idx="4294967295"/>
          </p:nvPr>
        </p:nvSpPr>
        <p:spPr>
          <a:xfrm>
            <a:off x="152400" y="533400"/>
            <a:ext cx="8839200" cy="6172200"/>
          </a:xfrm>
          <a:noFill/>
        </p:spPr>
        <p:txBody>
          <a:bodyPr/>
          <a:lstStyle/>
          <a:p>
            <a:pPr marL="0" indent="0" eaLnBrk="1" hangingPunct="1">
              <a:spcBef>
                <a:spcPts val="600"/>
              </a:spcBef>
              <a:buNone/>
              <a:tabLst>
                <a:tab pos="228600" algn="l"/>
              </a:tabLst>
            </a:pPr>
            <a:r>
              <a:rPr lang="en-US" sz="4000" dirty="0">
                <a:effectLst/>
                <a:latin typeface="Arial" pitchFamily="34" charset="0"/>
              </a:rPr>
              <a:t>Genesis 2:19-25 (p. 4)</a:t>
            </a:r>
          </a:p>
          <a:p>
            <a:pPr marL="1588" indent="-1588">
              <a:buNone/>
            </a:pPr>
            <a:r>
              <a:rPr lang="en-US" sz="3600" i="1" dirty="0">
                <a:effectLst/>
                <a:latin typeface="Arial" pitchFamily="34" charset="0"/>
                <a:cs typeface="Arial" pitchFamily="34" charset="0"/>
              </a:rPr>
              <a:t>So the Lord God caused the man to fall into a deep sleep; and while he was sleeping, he took one of the man’s ribs and closed up the place with flesh.  Then the Lord God made a woman from the rib he had taken out of the man, and he brought her to the man.</a:t>
            </a:r>
            <a:br>
              <a:rPr lang="en-US" sz="3600" i="1" dirty="0">
                <a:effectLst/>
                <a:latin typeface="Arial" pitchFamily="34" charset="0"/>
                <a:cs typeface="Arial" pitchFamily="34" charset="0"/>
              </a:rPr>
            </a:br>
            <a:endParaRPr lang="en-US" sz="3600" i="1" dirty="0">
              <a:effectLst/>
              <a:latin typeface="Arial" pitchFamily="34" charset="0"/>
              <a:cs typeface="Arial" pitchFamily="34" charset="0"/>
            </a:endParaRPr>
          </a:p>
        </p:txBody>
      </p:sp>
    </p:spTree>
    <p:extLst>
      <p:ext uri="{BB962C8B-B14F-4D97-AF65-F5344CB8AC3E}">
        <p14:creationId xmlns:p14="http://schemas.microsoft.com/office/powerpoint/2010/main" val="2341805626"/>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rrowheads="1"/>
          </p:cNvSpPr>
          <p:nvPr>
            <p:ph type="title" idx="4294967295"/>
          </p:nvPr>
        </p:nvSpPr>
        <p:spPr>
          <a:xfrm>
            <a:off x="228600" y="685801"/>
            <a:ext cx="8458200" cy="914400"/>
          </a:xfrm>
          <a:noFill/>
        </p:spPr>
        <p:txBody>
          <a:bodyPr/>
          <a:lstStyle/>
          <a:p>
            <a:pPr algn="l" eaLnBrk="1" hangingPunct="1"/>
            <a:br>
              <a:rPr lang="en-US" sz="4000" b="0" dirty="0">
                <a:solidFill>
                  <a:schemeClr val="tx1"/>
                </a:solidFill>
                <a:effectLst/>
                <a:latin typeface="Arial" pitchFamily="34" charset="0"/>
              </a:rPr>
            </a:br>
            <a:endParaRPr lang="en-US" sz="4000" b="0" dirty="0">
              <a:solidFill>
                <a:schemeClr val="tx1"/>
              </a:solidFill>
              <a:effectLst/>
              <a:latin typeface="Arial" pitchFamily="34" charset="0"/>
            </a:endParaRPr>
          </a:p>
        </p:txBody>
      </p:sp>
      <p:sp>
        <p:nvSpPr>
          <p:cNvPr id="21506" name="Rectangle 3"/>
          <p:cNvSpPr>
            <a:spLocks noGrp="1" noChangeArrowheads="1"/>
          </p:cNvSpPr>
          <p:nvPr>
            <p:ph type="body" idx="4294967295"/>
          </p:nvPr>
        </p:nvSpPr>
        <p:spPr>
          <a:xfrm>
            <a:off x="152400" y="533400"/>
            <a:ext cx="8839200" cy="6172200"/>
          </a:xfrm>
          <a:noFill/>
        </p:spPr>
        <p:txBody>
          <a:bodyPr/>
          <a:lstStyle/>
          <a:p>
            <a:pPr marL="0" indent="0" eaLnBrk="1" hangingPunct="1">
              <a:spcBef>
                <a:spcPts val="600"/>
              </a:spcBef>
              <a:buNone/>
              <a:tabLst>
                <a:tab pos="228600" algn="l"/>
              </a:tabLst>
            </a:pPr>
            <a:r>
              <a:rPr lang="en-US" sz="4000" dirty="0">
                <a:effectLst/>
                <a:latin typeface="Arial" pitchFamily="34" charset="0"/>
              </a:rPr>
              <a:t>Genesis 2:19-25 (p. 4)</a:t>
            </a:r>
          </a:p>
          <a:p>
            <a:pPr marL="1588" indent="-1588">
              <a:buNone/>
            </a:pPr>
            <a:r>
              <a:rPr lang="en-US" sz="3600" i="1" dirty="0">
                <a:effectLst/>
                <a:latin typeface="Arial" pitchFamily="34" charset="0"/>
                <a:cs typeface="Arial" pitchFamily="34" charset="0"/>
              </a:rPr>
              <a:t>The man said, </a:t>
            </a:r>
          </a:p>
          <a:p>
            <a:pPr marL="1588" indent="-1588">
              <a:buNone/>
            </a:pPr>
            <a:r>
              <a:rPr lang="en-US" sz="3600" i="1" dirty="0">
                <a:effectLst/>
                <a:latin typeface="Arial" pitchFamily="34" charset="0"/>
                <a:cs typeface="Arial" pitchFamily="34" charset="0"/>
              </a:rPr>
              <a:t>“This is not bone of my bones</a:t>
            </a:r>
            <a:br>
              <a:rPr lang="en-US" sz="3600" i="1" dirty="0">
                <a:effectLst/>
                <a:latin typeface="Arial" pitchFamily="34" charset="0"/>
                <a:cs typeface="Arial" pitchFamily="34" charset="0"/>
              </a:rPr>
            </a:br>
            <a:r>
              <a:rPr lang="en-US" sz="3600" i="1" dirty="0">
                <a:effectLst/>
                <a:latin typeface="Arial" pitchFamily="34" charset="0"/>
                <a:cs typeface="Arial" pitchFamily="34" charset="0"/>
              </a:rPr>
              <a:t>   and flesh of my flesh;</a:t>
            </a:r>
            <a:br>
              <a:rPr lang="en-US" sz="3600" i="1" dirty="0">
                <a:effectLst/>
                <a:latin typeface="Arial" pitchFamily="34" charset="0"/>
                <a:cs typeface="Arial" pitchFamily="34" charset="0"/>
              </a:rPr>
            </a:br>
            <a:r>
              <a:rPr lang="en-US" sz="3600" i="1" dirty="0">
                <a:effectLst/>
                <a:latin typeface="Arial" pitchFamily="34" charset="0"/>
                <a:cs typeface="Arial" pitchFamily="34" charset="0"/>
              </a:rPr>
              <a:t>she shall be called woman</a:t>
            </a:r>
            <a:br>
              <a:rPr lang="en-US" sz="3600" i="1" dirty="0">
                <a:effectLst/>
                <a:latin typeface="Arial" pitchFamily="34" charset="0"/>
                <a:cs typeface="Arial" pitchFamily="34" charset="0"/>
              </a:rPr>
            </a:br>
            <a:r>
              <a:rPr lang="en-US" sz="3600" i="1" dirty="0">
                <a:effectLst/>
                <a:latin typeface="Arial" pitchFamily="34" charset="0"/>
                <a:cs typeface="Arial" pitchFamily="34" charset="0"/>
              </a:rPr>
              <a:t>   for she was taken out of man.”</a:t>
            </a:r>
          </a:p>
          <a:p>
            <a:pPr marL="1588" indent="-1588">
              <a:buNone/>
            </a:pPr>
            <a:r>
              <a:rPr lang="en-US" sz="3600" i="1" dirty="0">
                <a:effectLst/>
                <a:latin typeface="Arial" pitchFamily="34" charset="0"/>
                <a:cs typeface="Arial" pitchFamily="34" charset="0"/>
              </a:rPr>
              <a:t>For this reason a man will leave his father and mother and be united to his wife, and they will become one flesh.</a:t>
            </a:r>
            <a:br>
              <a:rPr lang="en-US" sz="3600" i="1" dirty="0">
                <a:effectLst/>
                <a:latin typeface="Arial" pitchFamily="34" charset="0"/>
                <a:cs typeface="Arial" pitchFamily="34" charset="0"/>
              </a:rPr>
            </a:br>
            <a:endParaRPr lang="en-US" sz="3600" i="1" dirty="0">
              <a:effectLst/>
              <a:latin typeface="Arial" pitchFamily="34" charset="0"/>
              <a:cs typeface="Arial" pitchFamily="34" charset="0"/>
            </a:endParaRPr>
          </a:p>
        </p:txBody>
      </p:sp>
    </p:spTree>
    <p:extLst>
      <p:ext uri="{BB962C8B-B14F-4D97-AF65-F5344CB8AC3E}">
        <p14:creationId xmlns:p14="http://schemas.microsoft.com/office/powerpoint/2010/main" val="2556648504"/>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rrowheads="1"/>
          </p:cNvSpPr>
          <p:nvPr>
            <p:ph type="title" idx="4294967295"/>
          </p:nvPr>
        </p:nvSpPr>
        <p:spPr>
          <a:xfrm>
            <a:off x="228600" y="152400"/>
            <a:ext cx="8458200" cy="304800"/>
          </a:xfrm>
          <a:noFill/>
        </p:spPr>
        <p:txBody>
          <a:bodyPr/>
          <a:lstStyle/>
          <a:p>
            <a:pPr algn="l" eaLnBrk="1" hangingPunct="1"/>
            <a:endParaRPr lang="en-US" sz="4000" b="0" dirty="0">
              <a:solidFill>
                <a:schemeClr val="tx1"/>
              </a:solidFill>
              <a:effectLst/>
              <a:latin typeface="Arial" pitchFamily="34" charset="0"/>
            </a:endParaRPr>
          </a:p>
        </p:txBody>
      </p:sp>
      <p:sp>
        <p:nvSpPr>
          <p:cNvPr id="36866" name="Rectangle 3"/>
          <p:cNvSpPr>
            <a:spLocks noGrp="1" noChangeArrowheads="1"/>
          </p:cNvSpPr>
          <p:nvPr>
            <p:ph type="body" idx="4294967295"/>
          </p:nvPr>
        </p:nvSpPr>
        <p:spPr>
          <a:xfrm>
            <a:off x="152400" y="533400"/>
            <a:ext cx="8839200" cy="6172200"/>
          </a:xfrm>
          <a:noFill/>
        </p:spPr>
        <p:txBody>
          <a:bodyPr/>
          <a:lstStyle/>
          <a:p>
            <a:pPr marL="0" indent="0" eaLnBrk="1" hangingPunct="1">
              <a:spcAft>
                <a:spcPct val="10000"/>
              </a:spcAft>
              <a:buFont typeface="Wingdings" pitchFamily="2" charset="2"/>
              <a:buNone/>
            </a:pPr>
            <a:endParaRPr lang="en-US" sz="800" dirty="0">
              <a:effectLst/>
              <a:latin typeface="Arial" pitchFamily="34" charset="0"/>
            </a:endParaRPr>
          </a:p>
          <a:p>
            <a:pPr marL="0" indent="0" algn="ctr" eaLnBrk="1" hangingPunct="1">
              <a:spcBef>
                <a:spcPct val="0"/>
              </a:spcBef>
              <a:spcAft>
                <a:spcPts val="1200"/>
              </a:spcAft>
              <a:buNone/>
            </a:pPr>
            <a:r>
              <a:rPr lang="en-US" sz="4800" dirty="0">
                <a:effectLst/>
                <a:latin typeface="Arial" pitchFamily="34" charset="0"/>
              </a:rPr>
              <a:t> Order out of Chaos</a:t>
            </a:r>
            <a:endParaRPr lang="en-US" sz="3600" i="1" dirty="0">
              <a:effectLst/>
              <a:latin typeface="Arial" pitchFamily="34" charset="0"/>
            </a:endParaRPr>
          </a:p>
          <a:p>
            <a:pPr marL="1588" indent="-1588" algn="ctr" eaLnBrk="1" hangingPunct="1">
              <a:spcBef>
                <a:spcPct val="0"/>
              </a:spcBef>
              <a:spcAft>
                <a:spcPts val="1200"/>
              </a:spcAft>
              <a:buNone/>
              <a:tabLst>
                <a:tab pos="285750" algn="l"/>
              </a:tabLst>
            </a:pPr>
            <a:r>
              <a:rPr lang="en-US" sz="3600" i="1" dirty="0">
                <a:effectLst/>
                <a:latin typeface="Arial" pitchFamily="34" charset="0"/>
              </a:rPr>
              <a:t>In the beginning God created the heavens and the earth.  Now the earth was formless and empty, darkness was over the surface of the deep, and the Spirit of God was hovering over the waters.</a:t>
            </a:r>
          </a:p>
          <a:p>
            <a:pPr marL="690563" indent="-577850" algn="r" eaLnBrk="1" hangingPunct="1">
              <a:spcBef>
                <a:spcPct val="0"/>
              </a:spcBef>
              <a:spcAft>
                <a:spcPts val="1200"/>
              </a:spcAft>
              <a:buNone/>
              <a:tabLst>
                <a:tab pos="690563" algn="l"/>
              </a:tabLst>
            </a:pPr>
            <a:r>
              <a:rPr lang="en-US" sz="3600" dirty="0">
                <a:effectLst/>
                <a:latin typeface="Arial" pitchFamily="34" charset="0"/>
              </a:rPr>
              <a:t>Genesis 1:1-2</a:t>
            </a:r>
          </a:p>
        </p:txBody>
      </p:sp>
    </p:spTree>
    <p:extLst>
      <p:ext uri="{BB962C8B-B14F-4D97-AF65-F5344CB8AC3E}">
        <p14:creationId xmlns:p14="http://schemas.microsoft.com/office/powerpoint/2010/main" val="2580374834"/>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rrowheads="1"/>
          </p:cNvSpPr>
          <p:nvPr>
            <p:ph type="title" idx="4294967295"/>
          </p:nvPr>
        </p:nvSpPr>
        <p:spPr>
          <a:xfrm>
            <a:off x="228600" y="152400"/>
            <a:ext cx="8458200" cy="304800"/>
          </a:xfrm>
          <a:noFill/>
        </p:spPr>
        <p:txBody>
          <a:bodyPr/>
          <a:lstStyle/>
          <a:p>
            <a:pPr algn="l" eaLnBrk="1" hangingPunct="1"/>
            <a:endParaRPr lang="en-US" sz="4000" b="0" dirty="0">
              <a:solidFill>
                <a:schemeClr val="tx1"/>
              </a:solidFill>
              <a:effectLst/>
              <a:latin typeface="Arial" pitchFamily="34" charset="0"/>
            </a:endParaRPr>
          </a:p>
        </p:txBody>
      </p:sp>
      <p:sp>
        <p:nvSpPr>
          <p:cNvPr id="36866" name="Rectangle 3"/>
          <p:cNvSpPr>
            <a:spLocks noGrp="1" noChangeArrowheads="1"/>
          </p:cNvSpPr>
          <p:nvPr>
            <p:ph type="body" idx="4294967295"/>
          </p:nvPr>
        </p:nvSpPr>
        <p:spPr>
          <a:xfrm>
            <a:off x="152400" y="533400"/>
            <a:ext cx="8839200" cy="6172200"/>
          </a:xfrm>
          <a:noFill/>
        </p:spPr>
        <p:txBody>
          <a:bodyPr/>
          <a:lstStyle/>
          <a:p>
            <a:pPr marL="0" indent="0" eaLnBrk="1" hangingPunct="1">
              <a:spcAft>
                <a:spcPct val="10000"/>
              </a:spcAft>
              <a:buFont typeface="Wingdings" pitchFamily="2" charset="2"/>
              <a:buNone/>
            </a:pPr>
            <a:endParaRPr lang="en-US" sz="800" dirty="0">
              <a:effectLst/>
              <a:latin typeface="Arial" pitchFamily="34" charset="0"/>
            </a:endParaRPr>
          </a:p>
          <a:p>
            <a:pPr marL="0" indent="0" algn="ctr" eaLnBrk="1" hangingPunct="1">
              <a:spcBef>
                <a:spcPct val="0"/>
              </a:spcBef>
              <a:spcAft>
                <a:spcPts val="1800"/>
              </a:spcAft>
              <a:buNone/>
            </a:pPr>
            <a:r>
              <a:rPr lang="en-US" sz="4800" dirty="0">
                <a:effectLst/>
                <a:latin typeface="Arial" pitchFamily="34" charset="0"/>
              </a:rPr>
              <a:t> God’s solution</a:t>
            </a:r>
            <a:endParaRPr lang="en-US" sz="3600" i="1" dirty="0">
              <a:effectLst/>
              <a:latin typeface="Arial" pitchFamily="34" charset="0"/>
            </a:endParaRPr>
          </a:p>
          <a:p>
            <a:pPr marL="0" indent="0" algn="ctr" eaLnBrk="1" hangingPunct="1">
              <a:spcBef>
                <a:spcPct val="0"/>
              </a:spcBef>
              <a:spcAft>
                <a:spcPts val="0"/>
              </a:spcAft>
              <a:buNone/>
              <a:tabLst>
                <a:tab pos="746125" algn="l"/>
              </a:tabLst>
            </a:pPr>
            <a:r>
              <a:rPr lang="en-US" sz="3600" i="1" dirty="0">
                <a:effectLst/>
                <a:latin typeface="Arial" pitchFamily="34" charset="0"/>
              </a:rPr>
              <a:t>“I will make a helper suitable for him.”</a:t>
            </a:r>
          </a:p>
          <a:p>
            <a:pPr marL="0" indent="0" algn="r" eaLnBrk="1" hangingPunct="1">
              <a:spcBef>
                <a:spcPct val="0"/>
              </a:spcBef>
              <a:spcAft>
                <a:spcPts val="1800"/>
              </a:spcAft>
              <a:buNone/>
              <a:tabLst>
                <a:tab pos="746125" algn="l"/>
              </a:tabLst>
            </a:pPr>
            <a:r>
              <a:rPr lang="en-US" sz="3600" dirty="0">
                <a:effectLst/>
                <a:latin typeface="Arial" pitchFamily="34" charset="0"/>
              </a:rPr>
              <a:t>Genesis 2:18</a:t>
            </a:r>
          </a:p>
          <a:p>
            <a:pPr marL="0" indent="0" eaLnBrk="1" hangingPunct="1">
              <a:spcBef>
                <a:spcPct val="0"/>
              </a:spcBef>
              <a:spcAft>
                <a:spcPts val="1800"/>
              </a:spcAft>
              <a:buNone/>
              <a:tabLst>
                <a:tab pos="746125" algn="l"/>
              </a:tabLst>
            </a:pPr>
            <a:r>
              <a:rPr lang="en-US" sz="3600" dirty="0">
                <a:effectLst/>
                <a:latin typeface="Arial" pitchFamily="34" charset="0"/>
              </a:rPr>
              <a:t> 1)	God’s solution is to provide </a:t>
            </a:r>
            <a:r>
              <a:rPr lang="en-US" sz="3600" i="1" dirty="0" err="1">
                <a:effectLst/>
                <a:latin typeface="Arial" pitchFamily="34" charset="0"/>
              </a:rPr>
              <a:t>adam</a:t>
            </a:r>
            <a:br>
              <a:rPr lang="en-US" sz="3600" i="1" dirty="0">
                <a:effectLst/>
                <a:latin typeface="Arial" pitchFamily="34" charset="0"/>
              </a:rPr>
            </a:br>
            <a:r>
              <a:rPr lang="en-US" sz="3600" i="1" dirty="0">
                <a:effectLst/>
                <a:latin typeface="Arial" pitchFamily="34" charset="0"/>
              </a:rPr>
              <a:t>	</a:t>
            </a:r>
            <a:r>
              <a:rPr lang="en-US" sz="3600" dirty="0">
                <a:effectLst/>
                <a:latin typeface="Arial" pitchFamily="34" charset="0"/>
              </a:rPr>
              <a:t>with a rescuer</a:t>
            </a:r>
          </a:p>
          <a:p>
            <a:pPr marL="0" indent="0" algn="r" eaLnBrk="1" hangingPunct="1">
              <a:spcBef>
                <a:spcPct val="0"/>
              </a:spcBef>
              <a:spcAft>
                <a:spcPts val="1800"/>
              </a:spcAft>
              <a:buNone/>
              <a:tabLst>
                <a:tab pos="746125" algn="l"/>
              </a:tabLst>
            </a:pPr>
            <a:endParaRPr lang="en-US" sz="3600" dirty="0">
              <a:effectLst/>
              <a:latin typeface="Arial" pitchFamily="34" charset="0"/>
            </a:endParaRPr>
          </a:p>
          <a:p>
            <a:pPr marL="0" indent="0" eaLnBrk="1" hangingPunct="1">
              <a:spcBef>
                <a:spcPct val="0"/>
              </a:spcBef>
              <a:spcAft>
                <a:spcPts val="1800"/>
              </a:spcAft>
              <a:buNone/>
              <a:tabLst>
                <a:tab pos="746125" algn="l"/>
              </a:tabLst>
            </a:pPr>
            <a:r>
              <a:rPr lang="en-US" sz="3600" dirty="0">
                <a:effectLst/>
                <a:latin typeface="Arial" pitchFamily="34" charset="0"/>
              </a:rPr>
              <a:t>	</a:t>
            </a:r>
          </a:p>
          <a:p>
            <a:pPr marL="0" indent="0" algn="r" eaLnBrk="1" hangingPunct="1">
              <a:spcBef>
                <a:spcPct val="0"/>
              </a:spcBef>
              <a:spcAft>
                <a:spcPts val="1200"/>
              </a:spcAft>
              <a:buNone/>
            </a:pPr>
            <a:endParaRPr lang="en-US" sz="3600" dirty="0">
              <a:effectLst/>
              <a:latin typeface="Arial" pitchFamily="34" charset="0"/>
            </a:endParaRPr>
          </a:p>
          <a:p>
            <a:pPr marL="0" indent="0" algn="ctr" eaLnBrk="1" hangingPunct="1">
              <a:spcBef>
                <a:spcPct val="0"/>
              </a:spcBef>
              <a:spcAft>
                <a:spcPts val="1200"/>
              </a:spcAft>
              <a:buFont typeface="Wingdings" pitchFamily="2" charset="2"/>
              <a:buNone/>
            </a:pPr>
            <a:endParaRPr lang="en-US" sz="4000" dirty="0">
              <a:effectLst/>
              <a:latin typeface="Arial" pitchFamily="34" charset="0"/>
            </a:endParaRPr>
          </a:p>
        </p:txBody>
      </p:sp>
    </p:spTree>
    <p:extLst>
      <p:ext uri="{BB962C8B-B14F-4D97-AF65-F5344CB8AC3E}">
        <p14:creationId xmlns:p14="http://schemas.microsoft.com/office/powerpoint/2010/main" val="2274109758"/>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rrowheads="1"/>
          </p:cNvSpPr>
          <p:nvPr>
            <p:ph type="title" idx="4294967295"/>
          </p:nvPr>
        </p:nvSpPr>
        <p:spPr>
          <a:xfrm>
            <a:off x="228600" y="152400"/>
            <a:ext cx="8458200" cy="304800"/>
          </a:xfrm>
          <a:noFill/>
        </p:spPr>
        <p:txBody>
          <a:bodyPr/>
          <a:lstStyle/>
          <a:p>
            <a:pPr algn="l" eaLnBrk="1" hangingPunct="1"/>
            <a:endParaRPr lang="en-US" sz="4000" b="0" dirty="0">
              <a:solidFill>
                <a:schemeClr val="tx1"/>
              </a:solidFill>
              <a:effectLst/>
              <a:latin typeface="Arial" pitchFamily="34" charset="0"/>
            </a:endParaRPr>
          </a:p>
        </p:txBody>
      </p:sp>
      <p:sp>
        <p:nvSpPr>
          <p:cNvPr id="36866" name="Rectangle 3"/>
          <p:cNvSpPr>
            <a:spLocks noGrp="1" noChangeArrowheads="1"/>
          </p:cNvSpPr>
          <p:nvPr>
            <p:ph type="body" idx="4294967295"/>
          </p:nvPr>
        </p:nvSpPr>
        <p:spPr>
          <a:xfrm>
            <a:off x="152400" y="533400"/>
            <a:ext cx="8839200" cy="6172200"/>
          </a:xfrm>
          <a:noFill/>
        </p:spPr>
        <p:txBody>
          <a:bodyPr/>
          <a:lstStyle/>
          <a:p>
            <a:pPr marL="0" indent="0" eaLnBrk="1" hangingPunct="1">
              <a:spcAft>
                <a:spcPct val="10000"/>
              </a:spcAft>
              <a:buFont typeface="Wingdings" pitchFamily="2" charset="2"/>
              <a:buNone/>
            </a:pPr>
            <a:endParaRPr lang="en-US" sz="800" dirty="0">
              <a:effectLst/>
              <a:latin typeface="Arial" pitchFamily="34" charset="0"/>
            </a:endParaRPr>
          </a:p>
          <a:p>
            <a:pPr marL="0" indent="0" algn="ctr" eaLnBrk="1" hangingPunct="1">
              <a:spcBef>
                <a:spcPct val="0"/>
              </a:spcBef>
              <a:spcAft>
                <a:spcPts val="1800"/>
              </a:spcAft>
              <a:buNone/>
            </a:pPr>
            <a:r>
              <a:rPr lang="en-US" sz="4800" dirty="0">
                <a:effectLst/>
                <a:latin typeface="Arial" pitchFamily="34" charset="0"/>
              </a:rPr>
              <a:t> God’s solution</a:t>
            </a:r>
            <a:endParaRPr lang="en-US" sz="3600" i="1" dirty="0">
              <a:effectLst/>
              <a:latin typeface="Arial" pitchFamily="34" charset="0"/>
            </a:endParaRPr>
          </a:p>
          <a:p>
            <a:pPr marL="0" indent="0" algn="ctr" eaLnBrk="1" hangingPunct="1">
              <a:spcBef>
                <a:spcPct val="0"/>
              </a:spcBef>
              <a:spcAft>
                <a:spcPts val="0"/>
              </a:spcAft>
              <a:buNone/>
              <a:tabLst>
                <a:tab pos="746125" algn="l"/>
              </a:tabLst>
            </a:pPr>
            <a:r>
              <a:rPr lang="en-US" sz="3600" i="1" dirty="0">
                <a:effectLst/>
                <a:latin typeface="Arial" pitchFamily="34" charset="0"/>
              </a:rPr>
              <a:t>“I will make a helper suitable for him.”</a:t>
            </a:r>
          </a:p>
          <a:p>
            <a:pPr marL="0" indent="0" algn="r" eaLnBrk="1" hangingPunct="1">
              <a:spcBef>
                <a:spcPct val="0"/>
              </a:spcBef>
              <a:spcAft>
                <a:spcPts val="1800"/>
              </a:spcAft>
              <a:buNone/>
              <a:tabLst>
                <a:tab pos="746125" algn="l"/>
              </a:tabLst>
            </a:pPr>
            <a:r>
              <a:rPr lang="en-US" sz="3600" dirty="0">
                <a:effectLst/>
                <a:latin typeface="Arial" pitchFamily="34" charset="0"/>
              </a:rPr>
              <a:t>Genesis 2:18</a:t>
            </a:r>
          </a:p>
          <a:p>
            <a:pPr marL="0" indent="0" eaLnBrk="1" hangingPunct="1">
              <a:spcBef>
                <a:spcPct val="0"/>
              </a:spcBef>
              <a:spcAft>
                <a:spcPts val="1800"/>
              </a:spcAft>
              <a:buNone/>
              <a:tabLst>
                <a:tab pos="746125" algn="l"/>
              </a:tabLst>
            </a:pPr>
            <a:r>
              <a:rPr lang="en-US" sz="3600" dirty="0">
                <a:effectLst/>
                <a:latin typeface="Arial" pitchFamily="34" charset="0"/>
              </a:rPr>
              <a:t> 2)	God’s solution is to provide </a:t>
            </a:r>
            <a:r>
              <a:rPr lang="en-US" sz="3600" i="1" dirty="0" err="1">
                <a:effectLst/>
                <a:latin typeface="Arial" pitchFamily="34" charset="0"/>
              </a:rPr>
              <a:t>adam</a:t>
            </a:r>
            <a:br>
              <a:rPr lang="en-US" sz="3600" dirty="0">
                <a:effectLst/>
                <a:latin typeface="Arial" pitchFamily="34" charset="0"/>
              </a:rPr>
            </a:br>
            <a:r>
              <a:rPr lang="en-US" sz="3600" dirty="0">
                <a:effectLst/>
                <a:latin typeface="Arial" pitchFamily="34" charset="0"/>
              </a:rPr>
              <a:t>	with one “like opposite” </a:t>
            </a:r>
          </a:p>
          <a:p>
            <a:pPr marL="0" indent="0" algn="r" eaLnBrk="1" hangingPunct="1">
              <a:spcBef>
                <a:spcPct val="0"/>
              </a:spcBef>
              <a:spcAft>
                <a:spcPts val="1800"/>
              </a:spcAft>
              <a:buNone/>
              <a:tabLst>
                <a:tab pos="746125" algn="l"/>
              </a:tabLst>
            </a:pPr>
            <a:endParaRPr lang="en-US" sz="3600" dirty="0">
              <a:effectLst/>
              <a:latin typeface="Arial" pitchFamily="34" charset="0"/>
            </a:endParaRPr>
          </a:p>
          <a:p>
            <a:pPr marL="0" indent="0" eaLnBrk="1" hangingPunct="1">
              <a:spcBef>
                <a:spcPct val="0"/>
              </a:spcBef>
              <a:spcAft>
                <a:spcPts val="1800"/>
              </a:spcAft>
              <a:buNone/>
              <a:tabLst>
                <a:tab pos="746125" algn="l"/>
              </a:tabLst>
            </a:pPr>
            <a:r>
              <a:rPr lang="en-US" sz="3600" dirty="0">
                <a:effectLst/>
                <a:latin typeface="Arial" pitchFamily="34" charset="0"/>
              </a:rPr>
              <a:t>	</a:t>
            </a:r>
          </a:p>
          <a:p>
            <a:pPr marL="0" indent="0" algn="r" eaLnBrk="1" hangingPunct="1">
              <a:spcBef>
                <a:spcPct val="0"/>
              </a:spcBef>
              <a:spcAft>
                <a:spcPts val="1200"/>
              </a:spcAft>
              <a:buNone/>
            </a:pPr>
            <a:endParaRPr lang="en-US" sz="3600" dirty="0">
              <a:effectLst/>
              <a:latin typeface="Arial" pitchFamily="34" charset="0"/>
            </a:endParaRPr>
          </a:p>
          <a:p>
            <a:pPr marL="0" indent="0" algn="ctr" eaLnBrk="1" hangingPunct="1">
              <a:spcBef>
                <a:spcPct val="0"/>
              </a:spcBef>
              <a:spcAft>
                <a:spcPts val="1200"/>
              </a:spcAft>
              <a:buFont typeface="Wingdings" pitchFamily="2" charset="2"/>
              <a:buNone/>
            </a:pPr>
            <a:endParaRPr lang="en-US" sz="4000" dirty="0">
              <a:effectLst/>
              <a:latin typeface="Arial" pitchFamily="34" charset="0"/>
            </a:endParaRPr>
          </a:p>
        </p:txBody>
      </p:sp>
    </p:spTree>
    <p:extLst>
      <p:ext uri="{BB962C8B-B14F-4D97-AF65-F5344CB8AC3E}">
        <p14:creationId xmlns:p14="http://schemas.microsoft.com/office/powerpoint/2010/main" val="1946722466"/>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rrowheads="1"/>
          </p:cNvSpPr>
          <p:nvPr>
            <p:ph type="title" idx="4294967295"/>
          </p:nvPr>
        </p:nvSpPr>
        <p:spPr>
          <a:xfrm>
            <a:off x="228600" y="152400"/>
            <a:ext cx="8458200" cy="304800"/>
          </a:xfrm>
          <a:noFill/>
        </p:spPr>
        <p:txBody>
          <a:bodyPr/>
          <a:lstStyle/>
          <a:p>
            <a:pPr algn="l" eaLnBrk="1" hangingPunct="1"/>
            <a:endParaRPr lang="en-US" sz="4000" b="0" dirty="0">
              <a:solidFill>
                <a:schemeClr val="tx1"/>
              </a:solidFill>
              <a:effectLst/>
              <a:latin typeface="Arial" pitchFamily="34" charset="0"/>
            </a:endParaRPr>
          </a:p>
        </p:txBody>
      </p:sp>
      <p:sp>
        <p:nvSpPr>
          <p:cNvPr id="36866" name="Rectangle 3"/>
          <p:cNvSpPr>
            <a:spLocks noGrp="1" noChangeArrowheads="1"/>
          </p:cNvSpPr>
          <p:nvPr>
            <p:ph type="body" idx="4294967295"/>
          </p:nvPr>
        </p:nvSpPr>
        <p:spPr>
          <a:xfrm>
            <a:off x="152400" y="533400"/>
            <a:ext cx="8839200" cy="6172200"/>
          </a:xfrm>
          <a:noFill/>
        </p:spPr>
        <p:txBody>
          <a:bodyPr/>
          <a:lstStyle/>
          <a:p>
            <a:pPr marL="0" indent="0" eaLnBrk="1" hangingPunct="1">
              <a:spcAft>
                <a:spcPct val="10000"/>
              </a:spcAft>
              <a:buFont typeface="Wingdings" pitchFamily="2" charset="2"/>
              <a:buNone/>
            </a:pPr>
            <a:endParaRPr lang="en-US" sz="800" dirty="0">
              <a:effectLst/>
              <a:latin typeface="Arial" pitchFamily="34" charset="0"/>
            </a:endParaRPr>
          </a:p>
          <a:p>
            <a:pPr marL="0" indent="0" algn="ctr" eaLnBrk="1" hangingPunct="1">
              <a:spcBef>
                <a:spcPct val="0"/>
              </a:spcBef>
              <a:spcAft>
                <a:spcPts val="1800"/>
              </a:spcAft>
              <a:buNone/>
            </a:pPr>
            <a:r>
              <a:rPr lang="en-US" sz="4800" dirty="0">
                <a:effectLst/>
                <a:latin typeface="Arial" pitchFamily="34" charset="0"/>
              </a:rPr>
              <a:t> God’s solution</a:t>
            </a:r>
            <a:endParaRPr lang="en-US" sz="3600" i="1" dirty="0">
              <a:effectLst/>
              <a:latin typeface="Arial" pitchFamily="34" charset="0"/>
            </a:endParaRPr>
          </a:p>
          <a:p>
            <a:pPr marL="0" indent="0" algn="ctr" eaLnBrk="1" hangingPunct="1">
              <a:spcBef>
                <a:spcPct val="0"/>
              </a:spcBef>
              <a:spcAft>
                <a:spcPts val="0"/>
              </a:spcAft>
              <a:buNone/>
              <a:tabLst>
                <a:tab pos="746125" algn="l"/>
              </a:tabLst>
            </a:pPr>
            <a:r>
              <a:rPr lang="en-US" sz="3600" i="1" dirty="0">
                <a:effectLst/>
                <a:latin typeface="Arial" pitchFamily="34" charset="0"/>
              </a:rPr>
              <a:t>“I will make a helper suitable for him.”</a:t>
            </a:r>
          </a:p>
          <a:p>
            <a:pPr marL="0" indent="0" algn="r" eaLnBrk="1" hangingPunct="1">
              <a:spcBef>
                <a:spcPct val="0"/>
              </a:spcBef>
              <a:spcAft>
                <a:spcPts val="1800"/>
              </a:spcAft>
              <a:buNone/>
              <a:tabLst>
                <a:tab pos="746125" algn="l"/>
              </a:tabLst>
            </a:pPr>
            <a:r>
              <a:rPr lang="en-US" sz="3600" dirty="0">
                <a:effectLst/>
                <a:latin typeface="Arial" pitchFamily="34" charset="0"/>
              </a:rPr>
              <a:t>Genesis 2:18</a:t>
            </a:r>
          </a:p>
          <a:p>
            <a:pPr marL="0" indent="0" eaLnBrk="1" hangingPunct="1">
              <a:spcBef>
                <a:spcPct val="0"/>
              </a:spcBef>
              <a:spcAft>
                <a:spcPts val="1800"/>
              </a:spcAft>
              <a:buNone/>
              <a:tabLst>
                <a:tab pos="746125" algn="l"/>
              </a:tabLst>
            </a:pPr>
            <a:r>
              <a:rPr lang="en-US" sz="3600" dirty="0">
                <a:effectLst/>
                <a:latin typeface="Arial" pitchFamily="34" charset="0"/>
              </a:rPr>
              <a:t> 3)	For the second time, the God who </a:t>
            </a:r>
            <a:br>
              <a:rPr lang="en-US" sz="3600" dirty="0">
                <a:effectLst/>
                <a:latin typeface="Arial" pitchFamily="34" charset="0"/>
              </a:rPr>
            </a:br>
            <a:r>
              <a:rPr lang="en-US" sz="3600" dirty="0">
                <a:effectLst/>
                <a:latin typeface="Arial" pitchFamily="34" charset="0"/>
              </a:rPr>
              <a:t>	speaks the universe into existence</a:t>
            </a:r>
            <a:br>
              <a:rPr lang="en-US" sz="3600" dirty="0">
                <a:effectLst/>
                <a:latin typeface="Arial" pitchFamily="34" charset="0"/>
              </a:rPr>
            </a:br>
            <a:r>
              <a:rPr lang="en-US" sz="3600" dirty="0">
                <a:effectLst/>
                <a:latin typeface="Arial" pitchFamily="34" charset="0"/>
              </a:rPr>
              <a:t>	gets his hands dirty</a:t>
            </a:r>
          </a:p>
          <a:p>
            <a:pPr marL="0" indent="0" algn="r" eaLnBrk="1" hangingPunct="1">
              <a:spcBef>
                <a:spcPct val="0"/>
              </a:spcBef>
              <a:spcAft>
                <a:spcPts val="1800"/>
              </a:spcAft>
              <a:buNone/>
              <a:tabLst>
                <a:tab pos="746125" algn="l"/>
              </a:tabLst>
            </a:pPr>
            <a:endParaRPr lang="en-US" sz="3600" dirty="0">
              <a:effectLst/>
              <a:latin typeface="Arial" pitchFamily="34" charset="0"/>
            </a:endParaRPr>
          </a:p>
          <a:p>
            <a:pPr marL="0" indent="0" eaLnBrk="1" hangingPunct="1">
              <a:spcBef>
                <a:spcPct val="0"/>
              </a:spcBef>
              <a:spcAft>
                <a:spcPts val="1800"/>
              </a:spcAft>
              <a:buNone/>
              <a:tabLst>
                <a:tab pos="746125" algn="l"/>
              </a:tabLst>
            </a:pPr>
            <a:r>
              <a:rPr lang="en-US" sz="3600" dirty="0">
                <a:effectLst/>
                <a:latin typeface="Arial" pitchFamily="34" charset="0"/>
              </a:rPr>
              <a:t>	</a:t>
            </a:r>
          </a:p>
          <a:p>
            <a:pPr marL="0" indent="0" algn="r" eaLnBrk="1" hangingPunct="1">
              <a:spcBef>
                <a:spcPct val="0"/>
              </a:spcBef>
              <a:spcAft>
                <a:spcPts val="1200"/>
              </a:spcAft>
              <a:buNone/>
            </a:pPr>
            <a:endParaRPr lang="en-US" sz="3600" dirty="0">
              <a:effectLst/>
              <a:latin typeface="Arial" pitchFamily="34" charset="0"/>
            </a:endParaRPr>
          </a:p>
          <a:p>
            <a:pPr marL="0" indent="0" algn="ctr" eaLnBrk="1" hangingPunct="1">
              <a:spcBef>
                <a:spcPct val="0"/>
              </a:spcBef>
              <a:spcAft>
                <a:spcPts val="1200"/>
              </a:spcAft>
              <a:buFont typeface="Wingdings" pitchFamily="2" charset="2"/>
              <a:buNone/>
            </a:pPr>
            <a:endParaRPr lang="en-US" sz="4000" dirty="0">
              <a:effectLst/>
              <a:latin typeface="Arial" pitchFamily="34" charset="0"/>
            </a:endParaRPr>
          </a:p>
        </p:txBody>
      </p:sp>
    </p:spTree>
    <p:extLst>
      <p:ext uri="{BB962C8B-B14F-4D97-AF65-F5344CB8AC3E}">
        <p14:creationId xmlns:p14="http://schemas.microsoft.com/office/powerpoint/2010/main" val="1168559069"/>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rrowheads="1"/>
          </p:cNvSpPr>
          <p:nvPr>
            <p:ph type="title" idx="4294967295"/>
          </p:nvPr>
        </p:nvSpPr>
        <p:spPr>
          <a:xfrm>
            <a:off x="228600" y="152400"/>
            <a:ext cx="8458200" cy="304800"/>
          </a:xfrm>
          <a:noFill/>
        </p:spPr>
        <p:txBody>
          <a:bodyPr/>
          <a:lstStyle/>
          <a:p>
            <a:pPr algn="l" eaLnBrk="1" hangingPunct="1"/>
            <a:endParaRPr lang="en-US" sz="4000" b="0" dirty="0">
              <a:solidFill>
                <a:schemeClr val="tx1"/>
              </a:solidFill>
              <a:effectLst/>
              <a:latin typeface="Arial" pitchFamily="34" charset="0"/>
            </a:endParaRPr>
          </a:p>
        </p:txBody>
      </p:sp>
      <p:sp>
        <p:nvSpPr>
          <p:cNvPr id="36866" name="Rectangle 3"/>
          <p:cNvSpPr>
            <a:spLocks noGrp="1" noChangeArrowheads="1"/>
          </p:cNvSpPr>
          <p:nvPr>
            <p:ph type="body" idx="4294967295"/>
          </p:nvPr>
        </p:nvSpPr>
        <p:spPr>
          <a:xfrm>
            <a:off x="152400" y="533400"/>
            <a:ext cx="8839200" cy="6172200"/>
          </a:xfrm>
          <a:noFill/>
        </p:spPr>
        <p:txBody>
          <a:bodyPr/>
          <a:lstStyle/>
          <a:p>
            <a:pPr marL="0" indent="0" eaLnBrk="1" hangingPunct="1">
              <a:spcAft>
                <a:spcPct val="10000"/>
              </a:spcAft>
              <a:buFont typeface="Wingdings" pitchFamily="2" charset="2"/>
              <a:buNone/>
            </a:pPr>
            <a:endParaRPr lang="en-US" sz="800" dirty="0">
              <a:effectLst/>
              <a:latin typeface="Arial" pitchFamily="34" charset="0"/>
            </a:endParaRPr>
          </a:p>
          <a:p>
            <a:pPr marL="0" indent="0" algn="ctr" eaLnBrk="1" hangingPunct="1">
              <a:spcBef>
                <a:spcPct val="0"/>
              </a:spcBef>
              <a:spcAft>
                <a:spcPts val="1800"/>
              </a:spcAft>
              <a:buNone/>
            </a:pPr>
            <a:r>
              <a:rPr lang="en-US" sz="4800" dirty="0">
                <a:effectLst/>
                <a:latin typeface="Arial" pitchFamily="34" charset="0"/>
              </a:rPr>
              <a:t> God’s solution</a:t>
            </a:r>
            <a:endParaRPr lang="en-US" sz="3600" i="1" dirty="0">
              <a:effectLst/>
              <a:latin typeface="Arial" pitchFamily="34" charset="0"/>
            </a:endParaRPr>
          </a:p>
          <a:p>
            <a:pPr marL="0" indent="0" algn="ctr" eaLnBrk="1" hangingPunct="1">
              <a:spcBef>
                <a:spcPct val="0"/>
              </a:spcBef>
              <a:spcAft>
                <a:spcPts val="0"/>
              </a:spcAft>
              <a:buNone/>
              <a:tabLst>
                <a:tab pos="746125" algn="l"/>
              </a:tabLst>
            </a:pPr>
            <a:r>
              <a:rPr lang="en-US" sz="3600" i="1" dirty="0">
                <a:effectLst/>
                <a:latin typeface="Arial" pitchFamily="34" charset="0"/>
              </a:rPr>
              <a:t>“I will make a helper suitable for him.”</a:t>
            </a:r>
          </a:p>
          <a:p>
            <a:pPr marL="0" indent="0" algn="r" eaLnBrk="1" hangingPunct="1">
              <a:spcBef>
                <a:spcPct val="0"/>
              </a:spcBef>
              <a:spcAft>
                <a:spcPts val="1800"/>
              </a:spcAft>
              <a:buNone/>
              <a:tabLst>
                <a:tab pos="746125" algn="l"/>
              </a:tabLst>
            </a:pPr>
            <a:r>
              <a:rPr lang="en-US" sz="3600" dirty="0">
                <a:effectLst/>
                <a:latin typeface="Arial" pitchFamily="34" charset="0"/>
              </a:rPr>
              <a:t>Genesis 2:18</a:t>
            </a:r>
          </a:p>
          <a:p>
            <a:pPr marL="0" indent="0" eaLnBrk="1" hangingPunct="1">
              <a:spcBef>
                <a:spcPct val="0"/>
              </a:spcBef>
              <a:spcAft>
                <a:spcPts val="1800"/>
              </a:spcAft>
              <a:buNone/>
              <a:tabLst>
                <a:tab pos="746125" algn="l"/>
              </a:tabLst>
            </a:pPr>
            <a:r>
              <a:rPr lang="en-US" sz="3600" dirty="0">
                <a:effectLst/>
                <a:latin typeface="Arial" pitchFamily="34" charset="0"/>
              </a:rPr>
              <a:t> 4)	When he sees ‘</a:t>
            </a:r>
            <a:r>
              <a:rPr lang="en-US" sz="3600" i="1" dirty="0" err="1">
                <a:effectLst/>
                <a:latin typeface="Arial" pitchFamily="34" charset="0"/>
              </a:rPr>
              <a:t>ishah</a:t>
            </a:r>
            <a:r>
              <a:rPr lang="en-US" sz="3600" dirty="0">
                <a:effectLst/>
                <a:latin typeface="Arial" pitchFamily="34" charset="0"/>
              </a:rPr>
              <a:t>, ‘</a:t>
            </a:r>
            <a:r>
              <a:rPr lang="en-US" sz="3600" i="1" dirty="0" err="1">
                <a:effectLst/>
                <a:latin typeface="Arial" pitchFamily="34" charset="0"/>
              </a:rPr>
              <a:t>ish</a:t>
            </a:r>
            <a:r>
              <a:rPr lang="en-US" sz="3600" dirty="0">
                <a:effectLst/>
                <a:latin typeface="Arial" pitchFamily="34" charset="0"/>
              </a:rPr>
              <a:t> “at last” </a:t>
            </a:r>
            <a:br>
              <a:rPr lang="en-US" sz="3600" dirty="0">
                <a:effectLst/>
                <a:latin typeface="Arial" pitchFamily="34" charset="0"/>
              </a:rPr>
            </a:br>
            <a:r>
              <a:rPr lang="en-US" sz="3600" dirty="0">
                <a:effectLst/>
                <a:latin typeface="Arial" pitchFamily="34" charset="0"/>
              </a:rPr>
              <a:t>	understands who he is</a:t>
            </a:r>
          </a:p>
          <a:p>
            <a:pPr marL="0" indent="0" eaLnBrk="1" hangingPunct="1">
              <a:spcBef>
                <a:spcPct val="0"/>
              </a:spcBef>
              <a:spcAft>
                <a:spcPts val="1800"/>
              </a:spcAft>
              <a:buNone/>
              <a:tabLst>
                <a:tab pos="746125" algn="l"/>
              </a:tabLst>
            </a:pPr>
            <a:r>
              <a:rPr lang="en-US" sz="3600" dirty="0">
                <a:effectLst/>
                <a:latin typeface="Arial" pitchFamily="34" charset="0"/>
              </a:rPr>
              <a:t>	</a:t>
            </a:r>
          </a:p>
          <a:p>
            <a:pPr marL="0" indent="0" algn="r" eaLnBrk="1" hangingPunct="1">
              <a:spcBef>
                <a:spcPct val="0"/>
              </a:spcBef>
              <a:spcAft>
                <a:spcPts val="1200"/>
              </a:spcAft>
              <a:buNone/>
            </a:pPr>
            <a:endParaRPr lang="en-US" sz="3600" dirty="0">
              <a:effectLst/>
              <a:latin typeface="Arial" pitchFamily="34" charset="0"/>
            </a:endParaRPr>
          </a:p>
          <a:p>
            <a:pPr marL="0" indent="0" algn="ctr" eaLnBrk="1" hangingPunct="1">
              <a:spcBef>
                <a:spcPct val="0"/>
              </a:spcBef>
              <a:spcAft>
                <a:spcPts val="1200"/>
              </a:spcAft>
              <a:buFont typeface="Wingdings" pitchFamily="2" charset="2"/>
              <a:buNone/>
            </a:pPr>
            <a:endParaRPr lang="en-US" sz="4000" dirty="0">
              <a:effectLst/>
              <a:latin typeface="Arial" pitchFamily="34" charset="0"/>
            </a:endParaRPr>
          </a:p>
        </p:txBody>
      </p:sp>
    </p:spTree>
    <p:extLst>
      <p:ext uri="{BB962C8B-B14F-4D97-AF65-F5344CB8AC3E}">
        <p14:creationId xmlns:p14="http://schemas.microsoft.com/office/powerpoint/2010/main" val="2914552942"/>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4075738"/>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04285"/>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rrowheads="1"/>
          </p:cNvSpPr>
          <p:nvPr>
            <p:ph type="title" idx="4294967295"/>
          </p:nvPr>
        </p:nvSpPr>
        <p:spPr>
          <a:xfrm>
            <a:off x="228600" y="152400"/>
            <a:ext cx="8458200" cy="1268413"/>
          </a:xfrm>
          <a:noFill/>
        </p:spPr>
        <p:txBody>
          <a:bodyPr/>
          <a:lstStyle/>
          <a:p>
            <a:pPr algn="l" eaLnBrk="1" hangingPunct="1"/>
            <a:r>
              <a:rPr lang="en-US" sz="3600" b="0" i="1" dirty="0">
                <a:solidFill>
                  <a:schemeClr val="tx1"/>
                </a:solidFill>
                <a:effectLst/>
                <a:latin typeface="Arial" pitchFamily="34" charset="0"/>
              </a:rPr>
              <a:t>Heidelberg Catechism</a:t>
            </a:r>
            <a:r>
              <a:rPr lang="en-US" sz="3600" b="0" dirty="0">
                <a:solidFill>
                  <a:schemeClr val="tx1"/>
                </a:solidFill>
                <a:effectLst/>
                <a:latin typeface="Arial" pitchFamily="34" charset="0"/>
              </a:rPr>
              <a:t>, Lord’s Day 25</a:t>
            </a:r>
          </a:p>
        </p:txBody>
      </p:sp>
      <p:sp>
        <p:nvSpPr>
          <p:cNvPr id="21506" name="Rectangle 3"/>
          <p:cNvSpPr>
            <a:spLocks noGrp="1" noChangeArrowheads="1"/>
          </p:cNvSpPr>
          <p:nvPr>
            <p:ph type="body" idx="4294967295"/>
          </p:nvPr>
        </p:nvSpPr>
        <p:spPr>
          <a:xfrm>
            <a:off x="152400" y="1219200"/>
            <a:ext cx="8839200" cy="5486400"/>
          </a:xfrm>
          <a:noFill/>
        </p:spPr>
        <p:txBody>
          <a:bodyPr/>
          <a:lstStyle/>
          <a:p>
            <a:pPr>
              <a:buNone/>
            </a:pPr>
            <a:r>
              <a:rPr lang="en-US" dirty="0">
                <a:effectLst/>
                <a:latin typeface="Arial" pitchFamily="34" charset="0"/>
                <a:cs typeface="Arial" pitchFamily="34" charset="0"/>
              </a:rPr>
              <a:t>Q 66.  What are sacraments?</a:t>
            </a:r>
          </a:p>
          <a:p>
            <a:pPr marL="573088" indent="-573088">
              <a:buNone/>
            </a:pPr>
            <a:r>
              <a:rPr lang="en-US" dirty="0">
                <a:effectLst/>
                <a:latin typeface="Arial" pitchFamily="34" charset="0"/>
                <a:cs typeface="Arial" pitchFamily="34" charset="0"/>
              </a:rPr>
              <a:t>A.  Sacraments are holy signs for us to see.</a:t>
            </a:r>
          </a:p>
          <a:p>
            <a:pPr marL="573088" indent="-573088">
              <a:buNone/>
            </a:pPr>
            <a:r>
              <a:rPr lang="en-US" dirty="0">
                <a:effectLst/>
                <a:latin typeface="Arial" pitchFamily="34" charset="0"/>
                <a:cs typeface="Arial" pitchFamily="34" charset="0"/>
              </a:rPr>
              <a:t>	They were instituted by God so that by our use of them he might make us understand more clearly the promise of the gospel, and might put his seal on that promise. </a:t>
            </a:r>
          </a:p>
          <a:p>
            <a:pPr marL="573088" indent="-573088">
              <a:buNone/>
            </a:pPr>
            <a:r>
              <a:rPr lang="en-US" dirty="0">
                <a:effectLst/>
                <a:latin typeface="Arial" pitchFamily="34" charset="0"/>
                <a:cs typeface="Arial" pitchFamily="34" charset="0"/>
              </a:rPr>
              <a:t>	And this is the promise: to forgive our sins and give us eternal life by grace alone because of Christ’s one sacrifice finished on the cross.</a:t>
            </a:r>
          </a:p>
          <a:p>
            <a:pPr>
              <a:buNone/>
            </a:pPr>
            <a:endParaRPr lang="en-US" sz="3600" dirty="0">
              <a:effectLst/>
              <a:latin typeface="Arial" pitchFamily="34" charset="0"/>
              <a:cs typeface="Arial" pitchFamily="34" charset="0"/>
            </a:endParaRPr>
          </a:p>
          <a:p>
            <a:pPr>
              <a:buNone/>
            </a:pPr>
            <a:endParaRPr lang="en-US" sz="3600" dirty="0">
              <a:effectLst/>
              <a:latin typeface="Arial" pitchFamily="34" charset="0"/>
              <a:cs typeface="Arial" pitchFamily="34" charset="0"/>
            </a:endParaRPr>
          </a:p>
        </p:txBody>
      </p:sp>
    </p:spTree>
    <p:extLst>
      <p:ext uri="{BB962C8B-B14F-4D97-AF65-F5344CB8AC3E}">
        <p14:creationId xmlns:p14="http://schemas.microsoft.com/office/powerpoint/2010/main" val="774711801"/>
      </p:ext>
    </p:extLst>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rrowheads="1"/>
          </p:cNvSpPr>
          <p:nvPr>
            <p:ph type="title" idx="4294967295"/>
          </p:nvPr>
        </p:nvSpPr>
        <p:spPr>
          <a:xfrm>
            <a:off x="228600" y="152400"/>
            <a:ext cx="8458200" cy="1268413"/>
          </a:xfrm>
          <a:noFill/>
        </p:spPr>
        <p:txBody>
          <a:bodyPr/>
          <a:lstStyle/>
          <a:p>
            <a:pPr algn="l" eaLnBrk="1" hangingPunct="1"/>
            <a:r>
              <a:rPr lang="en-US" sz="4000" b="0" i="1" dirty="0">
                <a:solidFill>
                  <a:schemeClr val="tx1"/>
                </a:solidFill>
                <a:effectLst/>
                <a:latin typeface="Arial" pitchFamily="34" charset="0"/>
              </a:rPr>
              <a:t>OWBTG</a:t>
            </a:r>
            <a:r>
              <a:rPr lang="en-US" sz="4000" b="0" dirty="0">
                <a:solidFill>
                  <a:schemeClr val="tx1"/>
                </a:solidFill>
                <a:effectLst/>
                <a:latin typeface="Arial" pitchFamily="34" charset="0"/>
              </a:rPr>
              <a:t>, Article 16</a:t>
            </a:r>
          </a:p>
        </p:txBody>
      </p:sp>
      <p:sp>
        <p:nvSpPr>
          <p:cNvPr id="21506" name="Rectangle 3"/>
          <p:cNvSpPr>
            <a:spLocks noGrp="1" noChangeArrowheads="1"/>
          </p:cNvSpPr>
          <p:nvPr>
            <p:ph type="body" idx="4294967295"/>
          </p:nvPr>
        </p:nvSpPr>
        <p:spPr>
          <a:xfrm>
            <a:off x="152400" y="1219200"/>
            <a:ext cx="8839200" cy="5486400"/>
          </a:xfrm>
          <a:noFill/>
        </p:spPr>
        <p:txBody>
          <a:bodyPr/>
          <a:lstStyle/>
          <a:p>
            <a:pPr>
              <a:buNone/>
            </a:pPr>
            <a:r>
              <a:rPr lang="en-US" sz="3600" dirty="0">
                <a:effectLst/>
                <a:latin typeface="Arial" pitchFamily="34" charset="0"/>
                <a:cs typeface="Arial" pitchFamily="34" charset="0"/>
              </a:rPr>
              <a:t>	All spheres of life</a:t>
            </a:r>
          </a:p>
          <a:p>
            <a:pPr>
              <a:buNone/>
            </a:pPr>
            <a:r>
              <a:rPr lang="en-US" sz="3600" dirty="0">
                <a:effectLst/>
                <a:latin typeface="Arial" pitchFamily="34" charset="0"/>
                <a:cs typeface="Arial" pitchFamily="34" charset="0"/>
              </a:rPr>
              <a:t>	—family and friendship, work and worship, school and state, play and art—</a:t>
            </a:r>
            <a:br>
              <a:rPr lang="en-US" sz="3600" dirty="0">
                <a:effectLst/>
                <a:latin typeface="Arial" pitchFamily="34" charset="0"/>
                <a:cs typeface="Arial" pitchFamily="34" charset="0"/>
              </a:rPr>
            </a:br>
            <a:r>
              <a:rPr lang="en-US" sz="3600" dirty="0">
                <a:effectLst/>
                <a:latin typeface="Arial" pitchFamily="34" charset="0"/>
                <a:cs typeface="Arial" pitchFamily="34" charset="0"/>
              </a:rPr>
              <a:t>bear the wounds of our rebellion.</a:t>
            </a:r>
            <a:br>
              <a:rPr lang="en-US" sz="3600" dirty="0">
                <a:effectLst/>
                <a:latin typeface="Arial" pitchFamily="34" charset="0"/>
                <a:cs typeface="Arial" pitchFamily="34" charset="0"/>
              </a:rPr>
            </a:br>
            <a:r>
              <a:rPr lang="en-US" sz="3600" dirty="0">
                <a:effectLst/>
                <a:latin typeface="Arial" pitchFamily="34" charset="0"/>
                <a:cs typeface="Arial" pitchFamily="34" charset="0"/>
              </a:rPr>
              <a:t>Sin is present everywhere—in pride of race, arrogance of nations,</a:t>
            </a:r>
            <a:br>
              <a:rPr lang="en-US" sz="3600" dirty="0">
                <a:effectLst/>
                <a:latin typeface="Arial" pitchFamily="34" charset="0"/>
                <a:cs typeface="Arial" pitchFamily="34" charset="0"/>
              </a:rPr>
            </a:br>
            <a:r>
              <a:rPr lang="en-US" sz="3600" dirty="0">
                <a:effectLst/>
                <a:latin typeface="Arial" pitchFamily="34" charset="0"/>
                <a:cs typeface="Arial" pitchFamily="34" charset="0"/>
              </a:rPr>
              <a:t>abuse of the weak and helpless,</a:t>
            </a:r>
            <a:br>
              <a:rPr lang="en-US" sz="3600" dirty="0">
                <a:effectLst/>
                <a:latin typeface="Arial" pitchFamily="34" charset="0"/>
                <a:cs typeface="Arial" pitchFamily="34" charset="0"/>
              </a:rPr>
            </a:br>
            <a:r>
              <a:rPr lang="en-US" sz="3600" dirty="0">
                <a:effectLst/>
                <a:latin typeface="Arial" pitchFamily="34" charset="0"/>
                <a:cs typeface="Arial" pitchFamily="34" charset="0"/>
              </a:rPr>
              <a:t>disregard for water, air, and soil . . . .</a:t>
            </a:r>
            <a:br>
              <a:rPr lang="en-US" sz="3600" dirty="0">
                <a:effectLst/>
                <a:latin typeface="Arial" pitchFamily="34" charset="0"/>
                <a:cs typeface="Arial" pitchFamily="34" charset="0"/>
              </a:rPr>
            </a:br>
            <a:endParaRPr lang="en-US" sz="3600" dirty="0">
              <a:effectLst/>
              <a:latin typeface="Arial" pitchFamily="34" charset="0"/>
              <a:cs typeface="Arial" pitchFamily="34" charset="0"/>
            </a:endParaRPr>
          </a:p>
        </p:txBody>
      </p:sp>
    </p:spTree>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rrowheads="1"/>
          </p:cNvSpPr>
          <p:nvPr>
            <p:ph type="title" idx="4294967295"/>
          </p:nvPr>
        </p:nvSpPr>
        <p:spPr>
          <a:xfrm>
            <a:off x="228600" y="152400"/>
            <a:ext cx="8458200" cy="1268413"/>
          </a:xfrm>
          <a:noFill/>
        </p:spPr>
        <p:txBody>
          <a:bodyPr/>
          <a:lstStyle/>
          <a:p>
            <a:pPr algn="l" eaLnBrk="1" hangingPunct="1"/>
            <a:r>
              <a:rPr lang="en-US" sz="4000" b="0" dirty="0" err="1">
                <a:solidFill>
                  <a:schemeClr val="tx1"/>
                </a:solidFill>
                <a:effectLst/>
                <a:latin typeface="Arial" pitchFamily="34" charset="0"/>
              </a:rPr>
              <a:t>Belgic</a:t>
            </a:r>
            <a:r>
              <a:rPr lang="en-US" sz="4000" b="0" dirty="0">
                <a:solidFill>
                  <a:schemeClr val="tx1"/>
                </a:solidFill>
                <a:effectLst/>
                <a:latin typeface="Arial" pitchFamily="34" charset="0"/>
              </a:rPr>
              <a:t> Confession, Art. 17  (p. 77)</a:t>
            </a:r>
          </a:p>
        </p:txBody>
      </p:sp>
      <p:sp>
        <p:nvSpPr>
          <p:cNvPr id="21506" name="Rectangle 3"/>
          <p:cNvSpPr>
            <a:spLocks noGrp="1" noChangeArrowheads="1"/>
          </p:cNvSpPr>
          <p:nvPr>
            <p:ph type="body" idx="4294967295"/>
          </p:nvPr>
        </p:nvSpPr>
        <p:spPr>
          <a:xfrm>
            <a:off x="152400" y="1219200"/>
            <a:ext cx="8839200" cy="5486400"/>
          </a:xfrm>
          <a:noFill/>
        </p:spPr>
        <p:txBody>
          <a:bodyPr/>
          <a:lstStyle/>
          <a:p>
            <a:pPr>
              <a:buNone/>
            </a:pPr>
            <a:r>
              <a:rPr lang="en-US" dirty="0">
                <a:effectLst/>
                <a:latin typeface="Arial" pitchFamily="34" charset="0"/>
                <a:cs typeface="Arial" pitchFamily="34" charset="0"/>
              </a:rPr>
              <a:t>We believe that our good God, </a:t>
            </a:r>
            <a:br>
              <a:rPr lang="en-US" dirty="0">
                <a:effectLst/>
                <a:latin typeface="Arial" pitchFamily="34" charset="0"/>
                <a:cs typeface="Arial" pitchFamily="34" charset="0"/>
              </a:rPr>
            </a:br>
            <a:r>
              <a:rPr lang="en-US" dirty="0">
                <a:effectLst/>
                <a:latin typeface="Arial" pitchFamily="34" charset="0"/>
                <a:cs typeface="Arial" pitchFamily="34" charset="0"/>
              </a:rPr>
              <a:t>by his marvelous wisdom and goodness,</a:t>
            </a:r>
            <a:br>
              <a:rPr lang="en-US" dirty="0">
                <a:effectLst/>
                <a:latin typeface="Arial" pitchFamily="34" charset="0"/>
                <a:cs typeface="Arial" pitchFamily="34" charset="0"/>
              </a:rPr>
            </a:br>
            <a:r>
              <a:rPr lang="en-US" dirty="0">
                <a:effectLst/>
                <a:latin typeface="Arial" pitchFamily="34" charset="0"/>
                <a:cs typeface="Arial" pitchFamily="34" charset="0"/>
              </a:rPr>
              <a:t>seeing that man had plunged himself</a:t>
            </a:r>
            <a:br>
              <a:rPr lang="en-US" dirty="0">
                <a:effectLst/>
                <a:latin typeface="Arial" pitchFamily="34" charset="0"/>
                <a:cs typeface="Arial" pitchFamily="34" charset="0"/>
              </a:rPr>
            </a:br>
            <a:r>
              <a:rPr lang="en-US" dirty="0">
                <a:effectLst/>
                <a:latin typeface="Arial" pitchFamily="34" charset="0"/>
                <a:cs typeface="Arial" pitchFamily="34" charset="0"/>
              </a:rPr>
              <a:t>in this manner into both physical and spiritual </a:t>
            </a:r>
            <a:br>
              <a:rPr lang="en-US" dirty="0">
                <a:effectLst/>
                <a:latin typeface="Arial" pitchFamily="34" charset="0"/>
                <a:cs typeface="Arial" pitchFamily="34" charset="0"/>
              </a:rPr>
            </a:br>
            <a:r>
              <a:rPr lang="en-US" dirty="0">
                <a:effectLst/>
                <a:latin typeface="Arial" pitchFamily="34" charset="0"/>
                <a:cs typeface="Arial" pitchFamily="34" charset="0"/>
              </a:rPr>
              <a:t>death and made himself completely miserable.</a:t>
            </a:r>
          </a:p>
          <a:p>
            <a:pPr>
              <a:buNone/>
            </a:pPr>
            <a:r>
              <a:rPr lang="en-US" dirty="0">
                <a:effectLst/>
                <a:latin typeface="Arial" pitchFamily="34" charset="0"/>
                <a:cs typeface="Arial" pitchFamily="34" charset="0"/>
              </a:rPr>
              <a:t>set out to find him, though man, </a:t>
            </a:r>
            <a:br>
              <a:rPr lang="en-US" dirty="0">
                <a:effectLst/>
                <a:latin typeface="Arial" pitchFamily="34" charset="0"/>
                <a:cs typeface="Arial" pitchFamily="34" charset="0"/>
              </a:rPr>
            </a:br>
            <a:r>
              <a:rPr lang="en-US" dirty="0">
                <a:effectLst/>
                <a:latin typeface="Arial" pitchFamily="34" charset="0"/>
                <a:cs typeface="Arial" pitchFamily="34" charset="0"/>
              </a:rPr>
              <a:t>trembling all over was fleeing from him.</a:t>
            </a:r>
          </a:p>
        </p:txBody>
      </p:sp>
      <p:sp>
        <p:nvSpPr>
          <p:cNvPr id="68610" name="AutoShape 2" descr="Image result for bonhoeffer creation and fal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rrowheads="1"/>
          </p:cNvSpPr>
          <p:nvPr>
            <p:ph type="title" idx="4294967295"/>
          </p:nvPr>
        </p:nvSpPr>
        <p:spPr>
          <a:xfrm>
            <a:off x="228600" y="152400"/>
            <a:ext cx="8458200" cy="1268413"/>
          </a:xfrm>
          <a:noFill/>
        </p:spPr>
        <p:txBody>
          <a:bodyPr/>
          <a:lstStyle/>
          <a:p>
            <a:pPr algn="l" eaLnBrk="1" hangingPunct="1"/>
            <a:endParaRPr lang="en-US" sz="4000" b="0" dirty="0">
              <a:solidFill>
                <a:schemeClr val="tx1"/>
              </a:solidFill>
              <a:effectLst/>
              <a:latin typeface="Arial" pitchFamily="34" charset="0"/>
            </a:endParaRPr>
          </a:p>
        </p:txBody>
      </p:sp>
      <p:sp>
        <p:nvSpPr>
          <p:cNvPr id="21506" name="Rectangle 3"/>
          <p:cNvSpPr>
            <a:spLocks noGrp="1" noChangeArrowheads="1"/>
          </p:cNvSpPr>
          <p:nvPr>
            <p:ph type="body" idx="4294967295"/>
          </p:nvPr>
        </p:nvSpPr>
        <p:spPr>
          <a:xfrm>
            <a:off x="152400" y="1219200"/>
            <a:ext cx="8839200" cy="5486400"/>
          </a:xfrm>
          <a:noFill/>
        </p:spPr>
        <p:txBody>
          <a:bodyPr/>
          <a:lstStyle/>
          <a:p>
            <a:pPr>
              <a:buNone/>
            </a:pPr>
            <a:r>
              <a:rPr lang="en-US" sz="3600" dirty="0">
                <a:effectLst/>
                <a:latin typeface="Arial" pitchFamily="34" charset="0"/>
                <a:cs typeface="Arial" pitchFamily="34" charset="0"/>
              </a:rPr>
              <a:t>The gospel is this: We are more sinful and flawed in ourselves than we ever dared believe, yet at the very same time we are more loved and accepted in Jesus Christ than we ever dared hope.</a:t>
            </a:r>
          </a:p>
          <a:p>
            <a:pPr algn="r">
              <a:buNone/>
            </a:pPr>
            <a:r>
              <a:rPr lang="en-US" sz="3600" dirty="0">
                <a:effectLst/>
                <a:latin typeface="Arial" pitchFamily="34" charset="0"/>
                <a:cs typeface="Arial" pitchFamily="34" charset="0"/>
              </a:rPr>
              <a:t>Timothy Keller</a:t>
            </a:r>
          </a:p>
          <a:p>
            <a:pPr algn="r">
              <a:buNone/>
            </a:pPr>
            <a:r>
              <a:rPr lang="en-US" sz="3600" i="1" dirty="0">
                <a:effectLst/>
                <a:latin typeface="Arial" pitchFamily="34" charset="0"/>
                <a:cs typeface="Arial" pitchFamily="34" charset="0"/>
              </a:rPr>
              <a:t>The Meaning of Marriage</a:t>
            </a:r>
          </a:p>
          <a:p>
            <a:endParaRPr lang="en-US" sz="3600" dirty="0">
              <a:effectLst/>
              <a:latin typeface="Arial" pitchFamily="34" charset="0"/>
              <a:cs typeface="Arial" pitchFamily="34" charset="0"/>
            </a:endParaRPr>
          </a:p>
          <a:p>
            <a:endParaRPr lang="en-US" sz="3600" dirty="0">
              <a:effectLst/>
            </a:endParaRPr>
          </a:p>
          <a:p>
            <a:pPr marL="0" indent="0" eaLnBrk="1" hangingPunct="1">
              <a:buFont typeface="Wingdings" pitchFamily="2" charset="2"/>
              <a:buNone/>
              <a:tabLst>
                <a:tab pos="228600" algn="l"/>
              </a:tabLst>
            </a:pPr>
            <a:endParaRPr lang="en-US" sz="3600" i="1" dirty="0">
              <a:effectLst/>
              <a:latin typeface="Arial" pitchFamily="34" charset="0"/>
            </a:endParaRPr>
          </a:p>
          <a:p>
            <a:pPr marL="0" indent="0" eaLnBrk="1" hangingPunct="1">
              <a:buFont typeface="Wingdings" pitchFamily="2" charset="2"/>
              <a:buNone/>
              <a:tabLst>
                <a:tab pos="228600" algn="l"/>
              </a:tabLst>
            </a:pPr>
            <a:endParaRPr lang="en-US" sz="3600" i="1" dirty="0">
              <a:effectLst/>
              <a:latin typeface="Arial" pitchFamily="34" charset="0"/>
            </a:endParaRP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rrowheads="1"/>
          </p:cNvSpPr>
          <p:nvPr>
            <p:ph type="title" idx="4294967295"/>
          </p:nvPr>
        </p:nvSpPr>
        <p:spPr>
          <a:xfrm>
            <a:off x="228600" y="685801"/>
            <a:ext cx="8458200" cy="914400"/>
          </a:xfrm>
          <a:noFill/>
        </p:spPr>
        <p:txBody>
          <a:bodyPr/>
          <a:lstStyle/>
          <a:p>
            <a:pPr algn="l" eaLnBrk="1" hangingPunct="1"/>
            <a:br>
              <a:rPr lang="en-US" sz="4000" b="0" dirty="0">
                <a:solidFill>
                  <a:schemeClr val="tx1"/>
                </a:solidFill>
                <a:effectLst/>
                <a:latin typeface="Arial" pitchFamily="34" charset="0"/>
              </a:rPr>
            </a:br>
            <a:endParaRPr lang="en-US" sz="4000" b="0" dirty="0">
              <a:solidFill>
                <a:schemeClr val="tx1"/>
              </a:solidFill>
              <a:effectLst/>
              <a:latin typeface="Arial" pitchFamily="34" charset="0"/>
            </a:endParaRPr>
          </a:p>
        </p:txBody>
      </p:sp>
      <p:sp>
        <p:nvSpPr>
          <p:cNvPr id="21506" name="Rectangle 3"/>
          <p:cNvSpPr>
            <a:spLocks noGrp="1" noChangeArrowheads="1"/>
          </p:cNvSpPr>
          <p:nvPr>
            <p:ph type="body" idx="4294967295"/>
          </p:nvPr>
        </p:nvSpPr>
        <p:spPr>
          <a:xfrm>
            <a:off x="152400" y="533400"/>
            <a:ext cx="8839200" cy="6172200"/>
          </a:xfrm>
          <a:noFill/>
        </p:spPr>
        <p:txBody>
          <a:bodyPr/>
          <a:lstStyle/>
          <a:p>
            <a:pPr marL="0" indent="0" eaLnBrk="1" hangingPunct="1">
              <a:spcBef>
                <a:spcPts val="600"/>
              </a:spcBef>
              <a:buNone/>
              <a:tabLst>
                <a:tab pos="228600" algn="l"/>
              </a:tabLst>
            </a:pPr>
            <a:r>
              <a:rPr lang="en-US" sz="4000" dirty="0">
                <a:effectLst/>
                <a:latin typeface="Arial" pitchFamily="34" charset="0"/>
              </a:rPr>
              <a:t>Genesis 1:3-5</a:t>
            </a:r>
          </a:p>
          <a:p>
            <a:pPr marL="1588" indent="-1588">
              <a:buNone/>
            </a:pPr>
            <a:r>
              <a:rPr lang="en-US" sz="3600" i="1" dirty="0">
                <a:effectLst/>
                <a:latin typeface="Arial" pitchFamily="34" charset="0"/>
                <a:cs typeface="Arial" pitchFamily="34" charset="0"/>
              </a:rPr>
              <a:t>And God said let there be light,” and there was light</a:t>
            </a:r>
          </a:p>
          <a:p>
            <a:pPr marL="1588" indent="-1588">
              <a:buNone/>
            </a:pPr>
            <a:r>
              <a:rPr lang="en-US" sz="3600" i="1" dirty="0">
                <a:effectLst/>
                <a:latin typeface="Arial" pitchFamily="34" charset="0"/>
                <a:cs typeface="Arial" pitchFamily="34" charset="0"/>
              </a:rPr>
              <a:t>God saw that the light was good, and he separated the light from the darkness.  God called the light “day,” and the darkness he called “night.”</a:t>
            </a:r>
          </a:p>
          <a:p>
            <a:pPr marL="1588" indent="-1588">
              <a:buNone/>
            </a:pPr>
            <a:r>
              <a:rPr lang="en-US" sz="3600" i="1" dirty="0">
                <a:effectLst/>
                <a:latin typeface="Arial" pitchFamily="34" charset="0"/>
                <a:cs typeface="Arial" pitchFamily="34" charset="0"/>
              </a:rPr>
              <a:t>And there was evening and the was morning – the first day.</a:t>
            </a:r>
          </a:p>
          <a:p>
            <a:pPr marL="1588" indent="-1588">
              <a:buNone/>
            </a:pPr>
            <a:br>
              <a:rPr lang="en-US" sz="3600" i="1" dirty="0">
                <a:effectLst/>
                <a:latin typeface="Arial" pitchFamily="34" charset="0"/>
                <a:cs typeface="Arial" pitchFamily="34" charset="0"/>
              </a:rPr>
            </a:br>
            <a:endParaRPr lang="en-US" sz="3600" i="1" dirty="0">
              <a:effectLst/>
              <a:latin typeface="Arial" pitchFamily="34" charset="0"/>
              <a:cs typeface="Arial" pitchFamily="34" charset="0"/>
            </a:endParaRPr>
          </a:p>
        </p:txBody>
      </p:sp>
    </p:spTree>
    <p:extLst>
      <p:ext uri="{BB962C8B-B14F-4D97-AF65-F5344CB8AC3E}">
        <p14:creationId xmlns:p14="http://schemas.microsoft.com/office/powerpoint/2010/main" val="3064217252"/>
      </p:ext>
    </p:ext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rrowheads="1"/>
          </p:cNvSpPr>
          <p:nvPr>
            <p:ph type="title" idx="4294967295"/>
          </p:nvPr>
        </p:nvSpPr>
        <p:spPr>
          <a:xfrm>
            <a:off x="228600" y="685801"/>
            <a:ext cx="8458200" cy="914400"/>
          </a:xfrm>
          <a:noFill/>
        </p:spPr>
        <p:txBody>
          <a:bodyPr/>
          <a:lstStyle/>
          <a:p>
            <a:pPr algn="l" eaLnBrk="1" hangingPunct="1"/>
            <a:br>
              <a:rPr lang="en-US" sz="4000" b="0" dirty="0">
                <a:solidFill>
                  <a:schemeClr val="tx1"/>
                </a:solidFill>
                <a:effectLst/>
                <a:latin typeface="Arial" pitchFamily="34" charset="0"/>
              </a:rPr>
            </a:br>
            <a:endParaRPr lang="en-US" sz="4000" b="0" dirty="0">
              <a:solidFill>
                <a:schemeClr val="tx1"/>
              </a:solidFill>
              <a:effectLst/>
              <a:latin typeface="Arial" pitchFamily="34" charset="0"/>
            </a:endParaRPr>
          </a:p>
        </p:txBody>
      </p:sp>
      <p:sp>
        <p:nvSpPr>
          <p:cNvPr id="21506" name="Rectangle 3"/>
          <p:cNvSpPr>
            <a:spLocks noGrp="1" noChangeArrowheads="1"/>
          </p:cNvSpPr>
          <p:nvPr>
            <p:ph type="body" idx="4294967295"/>
          </p:nvPr>
        </p:nvSpPr>
        <p:spPr>
          <a:xfrm>
            <a:off x="152400" y="914400"/>
            <a:ext cx="8839200" cy="5791200"/>
          </a:xfrm>
          <a:noFill/>
        </p:spPr>
        <p:txBody>
          <a:bodyPr/>
          <a:lstStyle/>
          <a:p>
            <a:pPr marL="0" indent="0" eaLnBrk="1" hangingPunct="1">
              <a:spcBef>
                <a:spcPts val="600"/>
              </a:spcBef>
              <a:buNone/>
              <a:tabLst>
                <a:tab pos="228600" algn="l"/>
              </a:tabLst>
            </a:pPr>
            <a:r>
              <a:rPr lang="en-US" sz="4000" dirty="0">
                <a:effectLst/>
                <a:latin typeface="Arial" pitchFamily="34" charset="0"/>
              </a:rPr>
              <a:t>Genesis 3:16 (p. 6)</a:t>
            </a:r>
          </a:p>
          <a:p>
            <a:pPr marL="1588" indent="-1588">
              <a:buNone/>
            </a:pPr>
            <a:r>
              <a:rPr lang="en-US" sz="3600" i="1" dirty="0">
                <a:effectLst/>
                <a:latin typeface="Arial" pitchFamily="34" charset="0"/>
                <a:cs typeface="Arial" pitchFamily="34" charset="0"/>
              </a:rPr>
              <a:t>Your desire will be for your husband, but he will rule over you.</a:t>
            </a:r>
          </a:p>
          <a:p>
            <a:pPr marL="0" indent="0" eaLnBrk="1" hangingPunct="1">
              <a:buFont typeface="Wingdings" pitchFamily="2" charset="2"/>
              <a:buNone/>
              <a:tabLst>
                <a:tab pos="228600" algn="l"/>
              </a:tabLst>
            </a:pPr>
            <a:endParaRPr lang="en-US" sz="1200" dirty="0">
              <a:effectLst/>
              <a:latin typeface="Arial" pitchFamily="34" charset="0"/>
            </a:endParaRPr>
          </a:p>
          <a:p>
            <a:pPr marL="0" indent="0" eaLnBrk="1" hangingPunct="1">
              <a:spcBef>
                <a:spcPts val="600"/>
              </a:spcBef>
              <a:buNone/>
              <a:tabLst>
                <a:tab pos="228600" algn="l"/>
              </a:tabLst>
            </a:pPr>
            <a:r>
              <a:rPr lang="en-US" sz="4000" dirty="0">
                <a:effectLst/>
                <a:latin typeface="Arial" pitchFamily="34" charset="0"/>
              </a:rPr>
              <a:t>1 Peter 5:8 (p. 1892)</a:t>
            </a:r>
          </a:p>
          <a:p>
            <a:pPr marL="1588" indent="-1588">
              <a:buNone/>
            </a:pPr>
            <a:r>
              <a:rPr lang="en-US" sz="3600" i="1" dirty="0">
                <a:effectLst/>
                <a:latin typeface="Arial" pitchFamily="34" charset="0"/>
                <a:cs typeface="Arial" pitchFamily="34" charset="0"/>
              </a:rPr>
              <a:t>Be self controlled and alert.  Your enemy the devil prowls around like a roaring lion looking for someone to devour.  Resist him, standing firm in the faith . . .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506">
                                            <p:txEl>
                                              <p:pRg st="3" end="3"/>
                                            </p:txEl>
                                          </p:spTgt>
                                        </p:tgtEl>
                                        <p:attrNameLst>
                                          <p:attrName>style.visibility</p:attrName>
                                        </p:attrNameLst>
                                      </p:cBhvr>
                                      <p:to>
                                        <p:strVal val="visible"/>
                                      </p:to>
                                    </p:set>
                                    <p:anim calcmode="lin" valueType="num">
                                      <p:cBhvr additive="base">
                                        <p:cTn id="7" dur="500" fill="hold"/>
                                        <p:tgtEl>
                                          <p:spTgt spid="21506">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50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506">
                                            <p:txEl>
                                              <p:pRg st="4" end="4"/>
                                            </p:txEl>
                                          </p:spTgt>
                                        </p:tgtEl>
                                        <p:attrNameLst>
                                          <p:attrName>style.visibility</p:attrName>
                                        </p:attrNameLst>
                                      </p:cBhvr>
                                      <p:to>
                                        <p:strVal val="visible"/>
                                      </p:to>
                                    </p:set>
                                    <p:anim calcmode="lin" valueType="num">
                                      <p:cBhvr additive="base">
                                        <p:cTn id="13" dur="500" fill="hold"/>
                                        <p:tgtEl>
                                          <p:spTgt spid="21506">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50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064821-7341-CD25-0F16-020B30E81CD8}"/>
              </a:ext>
            </a:extLst>
          </p:cNvPr>
          <p:cNvPicPr>
            <a:picLocks noChangeAspect="1"/>
          </p:cNvPicPr>
          <p:nvPr/>
        </p:nvPicPr>
        <p:blipFill>
          <a:blip r:embed="rId2"/>
          <a:stretch>
            <a:fillRect/>
          </a:stretch>
        </p:blipFill>
        <p:spPr>
          <a:xfrm>
            <a:off x="968991" y="1219200"/>
            <a:ext cx="7206018" cy="5029200"/>
          </a:xfrm>
          <a:prstGeom prst="rect">
            <a:avLst/>
          </a:prstGeom>
        </p:spPr>
      </p:pic>
    </p:spTree>
    <p:extLst>
      <p:ext uri="{BB962C8B-B14F-4D97-AF65-F5344CB8AC3E}">
        <p14:creationId xmlns:p14="http://schemas.microsoft.com/office/powerpoint/2010/main" val="3994744279"/>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rrowheads="1"/>
          </p:cNvSpPr>
          <p:nvPr>
            <p:ph type="title" idx="4294967295"/>
          </p:nvPr>
        </p:nvSpPr>
        <p:spPr>
          <a:xfrm>
            <a:off x="228600" y="685801"/>
            <a:ext cx="8458200" cy="914400"/>
          </a:xfrm>
          <a:noFill/>
        </p:spPr>
        <p:txBody>
          <a:bodyPr/>
          <a:lstStyle/>
          <a:p>
            <a:pPr algn="l" eaLnBrk="1" hangingPunct="1"/>
            <a:br>
              <a:rPr lang="en-US" sz="4000" b="0" dirty="0">
                <a:solidFill>
                  <a:schemeClr val="tx1"/>
                </a:solidFill>
                <a:effectLst/>
                <a:latin typeface="Arial" pitchFamily="34" charset="0"/>
              </a:rPr>
            </a:br>
            <a:endParaRPr lang="en-US" sz="4000" b="0" dirty="0">
              <a:solidFill>
                <a:schemeClr val="tx1"/>
              </a:solidFill>
              <a:effectLst/>
              <a:latin typeface="Arial" pitchFamily="34" charset="0"/>
            </a:endParaRPr>
          </a:p>
        </p:txBody>
      </p:sp>
      <p:sp>
        <p:nvSpPr>
          <p:cNvPr id="21506" name="Rectangle 3"/>
          <p:cNvSpPr>
            <a:spLocks noGrp="1" noChangeArrowheads="1"/>
          </p:cNvSpPr>
          <p:nvPr>
            <p:ph type="body" idx="4294967295"/>
          </p:nvPr>
        </p:nvSpPr>
        <p:spPr>
          <a:xfrm>
            <a:off x="152400" y="533400"/>
            <a:ext cx="8839200" cy="6172200"/>
          </a:xfrm>
          <a:noFill/>
        </p:spPr>
        <p:txBody>
          <a:bodyPr/>
          <a:lstStyle/>
          <a:p>
            <a:pPr marL="0" indent="0" eaLnBrk="1" hangingPunct="1">
              <a:spcBef>
                <a:spcPts val="600"/>
              </a:spcBef>
              <a:buNone/>
              <a:tabLst>
                <a:tab pos="228600" algn="l"/>
              </a:tabLst>
            </a:pPr>
            <a:r>
              <a:rPr lang="en-US" sz="4000" dirty="0">
                <a:effectLst/>
                <a:latin typeface="Arial" pitchFamily="34" charset="0"/>
              </a:rPr>
              <a:t>Genesis 1:31-2:1</a:t>
            </a:r>
          </a:p>
          <a:p>
            <a:pPr marL="1588" indent="-1588">
              <a:buNone/>
            </a:pPr>
            <a:r>
              <a:rPr lang="en-US" sz="3600" i="1" dirty="0">
                <a:effectLst/>
                <a:latin typeface="Arial" pitchFamily="34" charset="0"/>
                <a:cs typeface="Arial" pitchFamily="34" charset="0"/>
              </a:rPr>
              <a:t>And God blessed them and said to them, </a:t>
            </a:r>
            <a:br>
              <a:rPr lang="en-US" sz="3600" i="1" dirty="0">
                <a:effectLst/>
                <a:latin typeface="Arial" pitchFamily="34" charset="0"/>
                <a:cs typeface="Arial" pitchFamily="34" charset="0"/>
              </a:rPr>
            </a:br>
            <a:r>
              <a:rPr lang="en-US" sz="3600" i="1" dirty="0">
                <a:effectLst/>
                <a:latin typeface="Arial" pitchFamily="34" charset="0"/>
                <a:cs typeface="Arial" pitchFamily="34" charset="0"/>
              </a:rPr>
              <a:t>“Be fruitful and increase in number, fill the earth and subdue it . . . .”</a:t>
            </a:r>
          </a:p>
          <a:p>
            <a:pPr marL="1588" indent="-1588">
              <a:buNone/>
            </a:pPr>
            <a:r>
              <a:rPr lang="en-US" sz="3600" i="1" dirty="0">
                <a:effectLst/>
                <a:latin typeface="Arial" pitchFamily="34" charset="0"/>
                <a:cs typeface="Arial" pitchFamily="34" charset="0"/>
              </a:rPr>
              <a:t>God saw all that he had made, and it was very good.  And there was evening, and there was morning – the sixth day.  </a:t>
            </a:r>
            <a:br>
              <a:rPr lang="en-US" sz="3600" i="1" dirty="0">
                <a:effectLst/>
                <a:latin typeface="Arial" pitchFamily="34" charset="0"/>
                <a:cs typeface="Arial" pitchFamily="34" charset="0"/>
              </a:rPr>
            </a:br>
            <a:r>
              <a:rPr lang="en-US" sz="3600" i="1" dirty="0">
                <a:effectLst/>
                <a:latin typeface="Arial" pitchFamily="34" charset="0"/>
                <a:cs typeface="Arial" pitchFamily="34" charset="0"/>
              </a:rPr>
              <a:t>Thus the heavens and the earth were completed in all their vast array.</a:t>
            </a:r>
            <a:br>
              <a:rPr lang="en-US" sz="3600" i="1" dirty="0">
                <a:effectLst/>
                <a:latin typeface="Arial" pitchFamily="34" charset="0"/>
                <a:cs typeface="Arial" pitchFamily="34" charset="0"/>
              </a:rPr>
            </a:br>
            <a:endParaRPr lang="en-US" sz="3600" i="1" dirty="0">
              <a:effectLst/>
              <a:latin typeface="Arial" pitchFamily="34" charset="0"/>
              <a:cs typeface="Arial" pitchFamily="34" charset="0"/>
            </a:endParaRPr>
          </a:p>
        </p:txBody>
      </p:sp>
    </p:spTree>
    <p:extLst>
      <p:ext uri="{BB962C8B-B14F-4D97-AF65-F5344CB8AC3E}">
        <p14:creationId xmlns:p14="http://schemas.microsoft.com/office/powerpoint/2010/main" val="484097840"/>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064821-7341-CD25-0F16-020B30E81CD8}"/>
              </a:ext>
            </a:extLst>
          </p:cNvPr>
          <p:cNvPicPr>
            <a:picLocks noChangeAspect="1"/>
          </p:cNvPicPr>
          <p:nvPr/>
        </p:nvPicPr>
        <p:blipFill>
          <a:blip r:embed="rId2"/>
          <a:stretch>
            <a:fillRect/>
          </a:stretch>
        </p:blipFill>
        <p:spPr>
          <a:xfrm>
            <a:off x="968991" y="1219200"/>
            <a:ext cx="7206018" cy="5029200"/>
          </a:xfrm>
          <a:prstGeom prst="rect">
            <a:avLst/>
          </a:prstGeom>
        </p:spPr>
      </p:pic>
    </p:spTree>
    <p:extLst>
      <p:ext uri="{BB962C8B-B14F-4D97-AF65-F5344CB8AC3E}">
        <p14:creationId xmlns:p14="http://schemas.microsoft.com/office/powerpoint/2010/main" val="2247417861"/>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5892E6-C9D2-E357-6636-77D346B3EEAA}"/>
              </a:ext>
            </a:extLst>
          </p:cNvPr>
          <p:cNvPicPr>
            <a:picLocks noChangeAspect="1"/>
          </p:cNvPicPr>
          <p:nvPr/>
        </p:nvPicPr>
        <p:blipFill>
          <a:blip r:embed="rId2"/>
          <a:stretch>
            <a:fillRect/>
          </a:stretch>
        </p:blipFill>
        <p:spPr>
          <a:xfrm>
            <a:off x="1143000" y="457200"/>
            <a:ext cx="6481482" cy="6197917"/>
          </a:xfrm>
          <a:prstGeom prst="rect">
            <a:avLst/>
          </a:prstGeom>
        </p:spPr>
      </p:pic>
    </p:spTree>
    <p:extLst>
      <p:ext uri="{BB962C8B-B14F-4D97-AF65-F5344CB8AC3E}">
        <p14:creationId xmlns:p14="http://schemas.microsoft.com/office/powerpoint/2010/main" val="3521706405"/>
      </p:ext>
    </p:extLst>
  </p:cSld>
  <p:clrMapOvr>
    <a:masterClrMapping/>
  </p:clrMapOvr>
  <p:transition spd="med">
    <p:fade/>
  </p:transition>
</p:sld>
</file>

<file path=ppt/theme/theme1.xml><?xml version="1.0" encoding="utf-8"?>
<a:theme xmlns:a="http://schemas.openxmlformats.org/drawingml/2006/main" name="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cs typeface="Arial"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Stream</Template>
  <TotalTime>66344</TotalTime>
  <Words>1566</Words>
  <Application>Microsoft Office PowerPoint</Application>
  <PresentationFormat>On-screen Show (4:3)</PresentationFormat>
  <Paragraphs>134</Paragraphs>
  <Slides>50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Arial</vt:lpstr>
      <vt:lpstr>Calibri</vt:lpstr>
      <vt:lpstr>Garamond</vt:lpstr>
      <vt:lpstr>Wingdings</vt:lpstr>
      <vt:lpstr>Stream</vt:lpstr>
      <vt:lpstr>PowerPoint Presentation</vt:lpstr>
      <vt:lpstr>PowerPoint Presentation</vt:lpstr>
      <vt:lpstr>PowerPoint Presentation</vt:lpstr>
      <vt:lpstr>PowerPoint Presentation</vt:lpstr>
      <vt:lpstr> </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 </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Heidelberg Catechism, Lord’s Day 25</vt:lpstr>
      <vt:lpstr>OWBTG, Article 16</vt:lpstr>
      <vt:lpstr>Belgic Confession, Art. 17  (p. 77)</vt:lpstr>
      <vt:lpstr>PowerPoint Presentation</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Pastor Doug</dc:creator>
  <cp:lastModifiedBy>Doug Fakkema</cp:lastModifiedBy>
  <cp:revision>3306</cp:revision>
  <cp:lastPrinted>2023-02-18T17:18:54Z</cp:lastPrinted>
  <dcterms:created xsi:type="dcterms:W3CDTF">2006-10-07T23:57:28Z</dcterms:created>
  <dcterms:modified xsi:type="dcterms:W3CDTF">2023-06-11T15:29:17Z</dcterms:modified>
</cp:coreProperties>
</file>